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4_EFADD682.xml" ContentType="application/vnd.ms-powerpoint.comments+xml"/>
  <Override PartName="/ppt/comments/modernComment_109_CF6BD39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6" r:id="rId4"/>
    <p:sldId id="279" r:id="rId5"/>
    <p:sldId id="280" r:id="rId6"/>
    <p:sldId id="287" r:id="rId7"/>
    <p:sldId id="288" r:id="rId8"/>
    <p:sldId id="257" r:id="rId9"/>
    <p:sldId id="259" r:id="rId10"/>
    <p:sldId id="270" r:id="rId11"/>
    <p:sldId id="283" r:id="rId12"/>
    <p:sldId id="289" r:id="rId13"/>
    <p:sldId id="277" r:id="rId14"/>
    <p:sldId id="286" r:id="rId15"/>
    <p:sldId id="278" r:id="rId16"/>
    <p:sldId id="290" r:id="rId17"/>
    <p:sldId id="284" r:id="rId18"/>
    <p:sldId id="260" r:id="rId19"/>
    <p:sldId id="265" r:id="rId20"/>
    <p:sldId id="272" r:id="rId21"/>
    <p:sldId id="271" r:id="rId22"/>
    <p:sldId id="275" r:id="rId23"/>
    <p:sldId id="281" r:id="rId24"/>
    <p:sldId id="282" r:id="rId25"/>
    <p:sldId id="269" r:id="rId26"/>
    <p:sldId id="292" r:id="rId27"/>
    <p:sldId id="296" r:id="rId28"/>
    <p:sldId id="295"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632763-A683-CCE2-8F55-DFC13BCEA3EA}" name="Eduardo Robles" initials="ER" userId="//cLY5vW7S5PCDg/VzBRUTR2s+hmGDrHVWMjCoIBX44="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101A7-E9EF-4D7F-8DD5-2E692F6839D8}" v="1182" dt="2022-12-05T03:38:12.030"/>
    <p1510:client id="{13DA0F62-03AB-4ED9-B32E-37D3C1E0F62C}" v="126" dt="2022-12-04T20:33:53.344"/>
    <p1510:client id="{1E0029F0-5658-4573-86CC-D26282307D4E}" v="570" dt="2022-12-05T03:22:28.738"/>
    <p1510:client id="{212794B5-6095-4CAA-9AC9-3AF9527383A2}" v="111" dt="2022-12-05T19:30:02.984"/>
    <p1510:client id="{22392AA3-5CB0-4A6D-AB96-0AE3BC9DC336}" v="85" dt="2022-12-05T19:28:12.765"/>
    <p1510:client id="{292794DE-EF1A-4359-9293-F80A72B40640}" v="304" dt="2022-12-05T18:50:57.478"/>
    <p1510:client id="{2DFC4B38-B33B-4905-869D-BE093E19ED54}" v="3050" dt="2022-12-05T05:24:49.242"/>
    <p1510:client id="{35C72572-5D0F-4265-BFF2-ACD3A9AC24AA}" v="327" dt="2022-12-04T22:33:05.808"/>
    <p1510:client id="{4CD3D747-D099-452F-9BE7-6897978AD4E9}" v="135" dt="2022-12-05T03:56:57.884"/>
    <p1510:client id="{51623880-0E1F-4DEA-89E7-222FCD6A9918}" v="363" dt="2022-12-04T22:01:26.188"/>
    <p1510:client id="{64292CD5-1874-4EA8-AE6E-53A25F62CEFF}" v="14" dt="2022-12-04T21:00:58.119"/>
    <p1510:client id="{6F761CBD-6A58-4D59-92FF-868F51770421}" v="1" dt="2022-12-05T19:20:42.874"/>
    <p1510:client id="{78DBA7DD-57CB-41DE-81DD-75F19101704F}" v="14" dt="2022-12-04T20:42:31.348"/>
    <p1510:client id="{78DDF91E-DAFF-46AD-856D-50502D4C7E1E}" v="1" dt="2022-12-05T19:10:40.453"/>
    <p1510:client id="{7D8F2463-0275-47AA-BB84-77381F14625C}" v="62" dt="2022-12-04T21:57:45.200"/>
    <p1510:client id="{82EF3960-D664-42ED-86A8-09490CCC847D}" v="185" dt="2022-12-04T21:43:38.565"/>
    <p1510:client id="{B51CE06C-6A62-451C-ACAB-5F2421333B03}" v="2671" dt="2022-12-05T05:19:48.531"/>
    <p1510:client id="{CE539E07-8AEA-4640-A4BC-5D500A87A20D}" v="1680" dt="2022-12-05T05:07:53.950"/>
    <p1510:client id="{DD042544-A6F0-4AAF-BF31-B8C28B1E8DB4}" v="95" dt="2022-12-05T19:34:24.812"/>
    <p1510:client id="{DFEA30F7-3F85-420A-B074-03EF638B9304}" v="180" dt="2022-12-05T04:11:52.789"/>
    <p1510:client id="{F415BCD9-EA51-4341-8D4F-83C6827232EF}" v="497" dt="2022-12-05T03:59:53.489"/>
    <p1510:client id="{FAFAF8A8-C9A5-415B-B761-5ED47A3013AC}" v="2016" dt="2022-12-05T03:09:02.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Robles" userId="//cLY5vW7S5PCDg/VzBRUTR2s+hmGDrHVWMjCoIBX44=" providerId="None" clId="Web-{51623880-0E1F-4DEA-89E7-222FCD6A9918}"/>
    <pc:docChg chg="mod addSld modSld sldOrd">
      <pc:chgData name="Eduardo Robles" userId="//cLY5vW7S5PCDg/VzBRUTR2s+hmGDrHVWMjCoIBX44=" providerId="None" clId="Web-{51623880-0E1F-4DEA-89E7-222FCD6A9918}" dt="2022-12-04T22:01:26.188" v="414" actId="20577"/>
      <pc:docMkLst>
        <pc:docMk/>
      </pc:docMkLst>
      <pc:sldChg chg="addSp delSp modSp addCm modCm">
        <pc:chgData name="Eduardo Robles" userId="//cLY5vW7S5PCDg/VzBRUTR2s+hmGDrHVWMjCoIBX44=" providerId="None" clId="Web-{51623880-0E1F-4DEA-89E7-222FCD6A9918}" dt="2022-12-04T22:01:26.188" v="414" actId="20577"/>
        <pc:sldMkLst>
          <pc:docMk/>
          <pc:sldMk cId="4021147266" sldId="260"/>
        </pc:sldMkLst>
        <pc:spChg chg="mod">
          <ac:chgData name="Eduardo Robles" userId="//cLY5vW7S5PCDg/VzBRUTR2s+hmGDrHVWMjCoIBX44=" providerId="None" clId="Web-{51623880-0E1F-4DEA-89E7-222FCD6A9918}" dt="2022-12-04T20:47:50.311" v="91" actId="20577"/>
          <ac:spMkLst>
            <pc:docMk/>
            <pc:sldMk cId="4021147266" sldId="260"/>
            <ac:spMk id="2" creationId="{00000000-0000-0000-0000-000000000000}"/>
          </ac:spMkLst>
        </pc:spChg>
        <pc:spChg chg="mod">
          <ac:chgData name="Eduardo Robles" userId="//cLY5vW7S5PCDg/VzBRUTR2s+hmGDrHVWMjCoIBX44=" providerId="None" clId="Web-{51623880-0E1F-4DEA-89E7-222FCD6A9918}" dt="2022-12-04T22:01:26.188" v="414" actId="20577"/>
          <ac:spMkLst>
            <pc:docMk/>
            <pc:sldMk cId="4021147266" sldId="260"/>
            <ac:spMk id="3" creationId="{00000000-0000-0000-0000-000000000000}"/>
          </ac:spMkLst>
        </pc:spChg>
        <pc:picChg chg="add del mod">
          <ac:chgData name="Eduardo Robles" userId="//cLY5vW7S5PCDg/VzBRUTR2s+hmGDrHVWMjCoIBX44=" providerId="None" clId="Web-{51623880-0E1F-4DEA-89E7-222FCD6A9918}" dt="2022-12-04T21:02:45.249" v="181"/>
          <ac:picMkLst>
            <pc:docMk/>
            <pc:sldMk cId="4021147266" sldId="260"/>
            <ac:picMk id="4" creationId="{E03894D5-7BFA-52A7-9C4D-0A0D22B27B5F}"/>
          </ac:picMkLst>
        </pc:picChg>
      </pc:sldChg>
      <pc:sldChg chg="addSp delSp modSp addCm modCm">
        <pc:chgData name="Eduardo Robles" userId="//cLY5vW7S5PCDg/VzBRUTR2s+hmGDrHVWMjCoIBX44=" providerId="None" clId="Web-{51623880-0E1F-4DEA-89E7-222FCD6A9918}" dt="2022-12-04T21:40:54.237" v="309"/>
        <pc:sldMkLst>
          <pc:docMk/>
          <pc:sldMk cId="3479950225" sldId="265"/>
        </pc:sldMkLst>
        <pc:spChg chg="mod">
          <ac:chgData name="Eduardo Robles" userId="//cLY5vW7S5PCDg/VzBRUTR2s+hmGDrHVWMjCoIBX44=" providerId="None" clId="Web-{51623880-0E1F-4DEA-89E7-222FCD6A9918}" dt="2022-12-04T21:09:42.327" v="186" actId="20577"/>
          <ac:spMkLst>
            <pc:docMk/>
            <pc:sldMk cId="3479950225" sldId="265"/>
            <ac:spMk id="2" creationId="{00000000-0000-0000-0000-000000000000}"/>
          </ac:spMkLst>
        </pc:spChg>
        <pc:spChg chg="mod">
          <ac:chgData name="Eduardo Robles" userId="//cLY5vW7S5PCDg/VzBRUTR2s+hmGDrHVWMjCoIBX44=" providerId="None" clId="Web-{51623880-0E1F-4DEA-89E7-222FCD6A9918}" dt="2022-12-04T20:49:21.408" v="131" actId="20577"/>
          <ac:spMkLst>
            <pc:docMk/>
            <pc:sldMk cId="3479950225" sldId="265"/>
            <ac:spMk id="3" creationId="{00000000-0000-0000-0000-000000000000}"/>
          </ac:spMkLst>
        </pc:spChg>
        <pc:picChg chg="add mod">
          <ac:chgData name="Eduardo Robles" userId="//cLY5vW7S5PCDg/VzBRUTR2s+hmGDrHVWMjCoIBX44=" providerId="None" clId="Web-{51623880-0E1F-4DEA-89E7-222FCD6A9918}" dt="2022-12-04T20:50:15.895" v="150" actId="1076"/>
          <ac:picMkLst>
            <pc:docMk/>
            <pc:sldMk cId="3479950225" sldId="265"/>
            <ac:picMk id="4" creationId="{05823263-B189-1856-8E82-0BD36EE0D967}"/>
          </ac:picMkLst>
        </pc:picChg>
        <pc:picChg chg="add del mod">
          <ac:chgData name="Eduardo Robles" userId="//cLY5vW7S5PCDg/VzBRUTR2s+hmGDrHVWMjCoIBX44=" providerId="None" clId="Web-{51623880-0E1F-4DEA-89E7-222FCD6A9918}" dt="2022-12-04T20:50:03.254" v="147"/>
          <ac:picMkLst>
            <pc:docMk/>
            <pc:sldMk cId="3479950225" sldId="265"/>
            <ac:picMk id="5" creationId="{A2AFCC76-0865-6988-B697-7D37F635C578}"/>
          </ac:picMkLst>
        </pc:picChg>
      </pc:sldChg>
      <pc:sldChg chg="addSp delSp modSp add replId">
        <pc:chgData name="Eduardo Robles" userId="//cLY5vW7S5PCDg/VzBRUTR2s+hmGDrHVWMjCoIBX44=" providerId="None" clId="Web-{51623880-0E1F-4DEA-89E7-222FCD6A9918}" dt="2022-12-04T21:40:38.018" v="308" actId="1076"/>
        <pc:sldMkLst>
          <pc:docMk/>
          <pc:sldMk cId="2608878273" sldId="272"/>
        </pc:sldMkLst>
        <pc:spChg chg="mod">
          <ac:chgData name="Eduardo Robles" userId="//cLY5vW7S5PCDg/VzBRUTR2s+hmGDrHVWMjCoIBX44=" providerId="None" clId="Web-{51623880-0E1F-4DEA-89E7-222FCD6A9918}" dt="2022-12-04T21:09:48.733" v="189" actId="20577"/>
          <ac:spMkLst>
            <pc:docMk/>
            <pc:sldMk cId="2608878273" sldId="272"/>
            <ac:spMk id="2" creationId="{00000000-0000-0000-0000-000000000000}"/>
          </ac:spMkLst>
        </pc:spChg>
        <pc:picChg chg="del">
          <ac:chgData name="Eduardo Robles" userId="//cLY5vW7S5PCDg/VzBRUTR2s+hmGDrHVWMjCoIBX44=" providerId="None" clId="Web-{51623880-0E1F-4DEA-89E7-222FCD6A9918}" dt="2022-12-04T20:49:54.659" v="143"/>
          <ac:picMkLst>
            <pc:docMk/>
            <pc:sldMk cId="2608878273" sldId="272"/>
            <ac:picMk id="4" creationId="{05823263-B189-1856-8E82-0BD36EE0D967}"/>
          </ac:picMkLst>
        </pc:picChg>
        <pc:picChg chg="del mod">
          <ac:chgData name="Eduardo Robles" userId="//cLY5vW7S5PCDg/VzBRUTR2s+hmGDrHVWMjCoIBX44=" providerId="None" clId="Web-{51623880-0E1F-4DEA-89E7-222FCD6A9918}" dt="2022-12-04T21:40:31.065" v="305"/>
          <ac:picMkLst>
            <pc:docMk/>
            <pc:sldMk cId="2608878273" sldId="272"/>
            <ac:picMk id="5" creationId="{A2AFCC76-0865-6988-B697-7D37F635C578}"/>
          </ac:picMkLst>
        </pc:picChg>
        <pc:picChg chg="add del mod">
          <ac:chgData name="Eduardo Robles" userId="//cLY5vW7S5PCDg/VzBRUTR2s+hmGDrHVWMjCoIBX44=" providerId="None" clId="Web-{51623880-0E1F-4DEA-89E7-222FCD6A9918}" dt="2022-12-04T21:36:39.181" v="296"/>
          <ac:picMkLst>
            <pc:docMk/>
            <pc:sldMk cId="2608878273" sldId="272"/>
            <ac:picMk id="6" creationId="{FBE48CC5-6B62-898E-25C8-2E915FD0F0CC}"/>
          </ac:picMkLst>
        </pc:picChg>
        <pc:picChg chg="add mod">
          <ac:chgData name="Eduardo Robles" userId="//cLY5vW7S5PCDg/VzBRUTR2s+hmGDrHVWMjCoIBX44=" providerId="None" clId="Web-{51623880-0E1F-4DEA-89E7-222FCD6A9918}" dt="2022-12-04T21:40:38.018" v="308" actId="1076"/>
          <ac:picMkLst>
            <pc:docMk/>
            <pc:sldMk cId="2608878273" sldId="272"/>
            <ac:picMk id="7" creationId="{4C343592-031D-1669-867D-4F73FCC3FAD6}"/>
          </ac:picMkLst>
        </pc:picChg>
      </pc:sldChg>
      <pc:sldChg chg="modSp add ord replId">
        <pc:chgData name="Eduardo Robles" userId="//cLY5vW7S5PCDg/VzBRUTR2s+hmGDrHVWMjCoIBX44=" providerId="None" clId="Web-{51623880-0E1F-4DEA-89E7-222FCD6A9918}" dt="2022-12-04T21:09:18.810" v="184" actId="1076"/>
        <pc:sldMkLst>
          <pc:docMk/>
          <pc:sldMk cId="2913300388" sldId="273"/>
        </pc:sldMkLst>
        <pc:spChg chg="mod">
          <ac:chgData name="Eduardo Robles" userId="//cLY5vW7S5PCDg/VzBRUTR2s+hmGDrHVWMjCoIBX44=" providerId="None" clId="Web-{51623880-0E1F-4DEA-89E7-222FCD6A9918}" dt="2022-12-04T20:51:50.445" v="174" actId="20577"/>
          <ac:spMkLst>
            <pc:docMk/>
            <pc:sldMk cId="2913300388" sldId="273"/>
            <ac:spMk id="2" creationId="{00000000-0000-0000-0000-000000000000}"/>
          </ac:spMkLst>
        </pc:spChg>
        <pc:spChg chg="mod">
          <ac:chgData name="Eduardo Robles" userId="//cLY5vW7S5PCDg/VzBRUTR2s+hmGDrHVWMjCoIBX44=" providerId="None" clId="Web-{51623880-0E1F-4DEA-89E7-222FCD6A9918}" dt="2022-12-04T20:51:57.742" v="176" actId="20577"/>
          <ac:spMkLst>
            <pc:docMk/>
            <pc:sldMk cId="2913300388" sldId="273"/>
            <ac:spMk id="3" creationId="{00000000-0000-0000-0000-000000000000}"/>
          </ac:spMkLst>
        </pc:spChg>
        <pc:picChg chg="mod">
          <ac:chgData name="Eduardo Robles" userId="//cLY5vW7S5PCDg/VzBRUTR2s+hmGDrHVWMjCoIBX44=" providerId="None" clId="Web-{51623880-0E1F-4DEA-89E7-222FCD6A9918}" dt="2022-12-04T21:09:18.810" v="184" actId="1076"/>
          <ac:picMkLst>
            <pc:docMk/>
            <pc:sldMk cId="2913300388" sldId="273"/>
            <ac:picMk id="4" creationId="{E03894D5-7BFA-52A7-9C4D-0A0D22B27B5F}"/>
          </ac:picMkLst>
        </pc:picChg>
      </pc:sldChg>
    </pc:docChg>
  </pc:docChgLst>
  <pc:docChgLst>
    <pc:chgData name="Shi Yong Goh" clId="Web-{7D8F2463-0275-47AA-BB84-77381F14625C}"/>
    <pc:docChg chg="modSld sldOrd">
      <pc:chgData name="Shi Yong Goh" userId="" providerId="" clId="Web-{7D8F2463-0275-47AA-BB84-77381F14625C}" dt="2022-12-04T21:57:45.200" v="63" actId="20577"/>
      <pc:docMkLst>
        <pc:docMk/>
      </pc:docMkLst>
      <pc:sldChg chg="ord">
        <pc:chgData name="Shi Yong Goh" userId="" providerId="" clId="Web-{7D8F2463-0275-47AA-BB84-77381F14625C}" dt="2022-12-04T21:49:49.393" v="42"/>
        <pc:sldMkLst>
          <pc:docMk/>
          <pc:sldMk cId="2263957818" sldId="266"/>
        </pc:sldMkLst>
      </pc:sldChg>
      <pc:sldChg chg="modSp">
        <pc:chgData name="Shi Yong Goh" userId="" providerId="" clId="Web-{7D8F2463-0275-47AA-BB84-77381F14625C}" dt="2022-12-04T21:57:45.200" v="63" actId="20577"/>
        <pc:sldMkLst>
          <pc:docMk/>
          <pc:sldMk cId="317770544" sldId="271"/>
        </pc:sldMkLst>
        <pc:spChg chg="mod">
          <ac:chgData name="Shi Yong Goh" userId="" providerId="" clId="Web-{7D8F2463-0275-47AA-BB84-77381F14625C}" dt="2022-12-04T21:57:45.200" v="63" actId="20577"/>
          <ac:spMkLst>
            <pc:docMk/>
            <pc:sldMk cId="317770544" sldId="271"/>
            <ac:spMk id="3" creationId="{562BC7E2-2DD6-3794-42CF-DF2DB083BF5D}"/>
          </ac:spMkLst>
        </pc:spChg>
      </pc:sldChg>
      <pc:sldChg chg="modSp">
        <pc:chgData name="Shi Yong Goh" userId="" providerId="" clId="Web-{7D8F2463-0275-47AA-BB84-77381F14625C}" dt="2022-12-04T21:49:48.330" v="41" actId="20577"/>
        <pc:sldMkLst>
          <pc:docMk/>
          <pc:sldMk cId="1951686556" sldId="282"/>
        </pc:sldMkLst>
        <pc:spChg chg="mod">
          <ac:chgData name="Shi Yong Goh" userId="" providerId="" clId="Web-{7D8F2463-0275-47AA-BB84-77381F14625C}" dt="2022-12-04T21:48:42.641" v="27" actId="20577"/>
          <ac:spMkLst>
            <pc:docMk/>
            <pc:sldMk cId="1951686556" sldId="282"/>
            <ac:spMk id="2" creationId="{50F2907F-7DF9-8DA6-818C-58EEAC138883}"/>
          </ac:spMkLst>
        </pc:spChg>
        <pc:spChg chg="mod">
          <ac:chgData name="Shi Yong Goh" userId="" providerId="" clId="Web-{7D8F2463-0275-47AA-BB84-77381F14625C}" dt="2022-12-04T21:49:48.330" v="41" actId="20577"/>
          <ac:spMkLst>
            <pc:docMk/>
            <pc:sldMk cId="1951686556" sldId="282"/>
            <ac:spMk id="3" creationId="{948C588E-4CCB-BBCD-C19C-D20183B0A0F1}"/>
          </ac:spMkLst>
        </pc:spChg>
      </pc:sldChg>
    </pc:docChg>
  </pc:docChgLst>
  <pc:docChgLst>
    <pc:chgData name="Eduardo Robles" clId="Web-{097101A7-E9EF-4D7F-8DD5-2E692F6839D8}"/>
    <pc:docChg chg="addSld delSld modSld">
      <pc:chgData name="Eduardo Robles" userId="" providerId="" clId="Web-{097101A7-E9EF-4D7F-8DD5-2E692F6839D8}" dt="2022-12-05T03:38:12.030" v="1163"/>
      <pc:docMkLst>
        <pc:docMk/>
      </pc:docMkLst>
      <pc:sldChg chg="del">
        <pc:chgData name="Eduardo Robles" userId="" providerId="" clId="Web-{097101A7-E9EF-4D7F-8DD5-2E692F6839D8}" dt="2022-12-05T03:25:40.215" v="934"/>
        <pc:sldMkLst>
          <pc:docMk/>
          <pc:sldMk cId="1114290845" sldId="263"/>
        </pc:sldMkLst>
      </pc:sldChg>
      <pc:sldChg chg="modSp del">
        <pc:chgData name="Eduardo Robles" userId="" providerId="" clId="Web-{097101A7-E9EF-4D7F-8DD5-2E692F6839D8}" dt="2022-12-05T03:18:14.595" v="873"/>
        <pc:sldMkLst>
          <pc:docMk/>
          <pc:sldMk cId="2913300388" sldId="273"/>
        </pc:sldMkLst>
        <pc:spChg chg="mod">
          <ac:chgData name="Eduardo Robles" userId="" providerId="" clId="Web-{097101A7-E9EF-4D7F-8DD5-2E692F6839D8}" dt="2022-12-05T02:31:04.318" v="247" actId="1076"/>
          <ac:spMkLst>
            <pc:docMk/>
            <pc:sldMk cId="2913300388" sldId="273"/>
            <ac:spMk id="2" creationId="{00000000-0000-0000-0000-000000000000}"/>
          </ac:spMkLst>
        </pc:spChg>
        <pc:picChg chg="mod">
          <ac:chgData name="Eduardo Robles" userId="" providerId="" clId="Web-{097101A7-E9EF-4D7F-8DD5-2E692F6839D8}" dt="2022-12-05T02:31:29.397" v="251" actId="1076"/>
          <ac:picMkLst>
            <pc:docMk/>
            <pc:sldMk cId="2913300388" sldId="273"/>
            <ac:picMk id="4" creationId="{E03894D5-7BFA-52A7-9C4D-0A0D22B27B5F}"/>
          </ac:picMkLst>
        </pc:picChg>
      </pc:sldChg>
      <pc:sldChg chg="addSp delSp modSp add replId">
        <pc:chgData name="Eduardo Robles" userId="" providerId="" clId="Web-{097101A7-E9EF-4D7F-8DD5-2E692F6839D8}" dt="2022-12-05T03:38:12.030" v="1163"/>
        <pc:sldMkLst>
          <pc:docMk/>
          <pc:sldMk cId="1288061071" sldId="284"/>
        </pc:sldMkLst>
        <pc:spChg chg="mod">
          <ac:chgData name="Eduardo Robles" userId="" providerId="" clId="Web-{097101A7-E9EF-4D7F-8DD5-2E692F6839D8}" dt="2022-12-05T03:37:33.763" v="1162" actId="20577"/>
          <ac:spMkLst>
            <pc:docMk/>
            <pc:sldMk cId="1288061071" sldId="284"/>
            <ac:spMk id="3" creationId="{00000000-0000-0000-0000-000000000000}"/>
          </ac:spMkLst>
        </pc:spChg>
        <pc:picChg chg="add del mod">
          <ac:chgData name="Eduardo Robles" userId="" providerId="" clId="Web-{097101A7-E9EF-4D7F-8DD5-2E692F6839D8}" dt="2022-12-05T03:38:12.030" v="1163"/>
          <ac:picMkLst>
            <pc:docMk/>
            <pc:sldMk cId="1288061071" sldId="284"/>
            <ac:picMk id="4" creationId="{E03894D5-7BFA-52A7-9C4D-0A0D22B27B5F}"/>
          </ac:picMkLst>
        </pc:picChg>
      </pc:sldChg>
    </pc:docChg>
  </pc:docChgLst>
  <pc:docChgLst>
    <pc:chgData name="Shi Yong Goh" userId="nFPWUTETcR1/jKKDFeH6dmTmqdRezczCRSb7WRPACfs=" providerId="None" clId="Web-{292794DE-EF1A-4359-9293-F80A72B40640}"/>
    <pc:docChg chg="modSld">
      <pc:chgData name="Shi Yong Goh" userId="nFPWUTETcR1/jKKDFeH6dmTmqdRezczCRSb7WRPACfs=" providerId="None" clId="Web-{292794DE-EF1A-4359-9293-F80A72B40640}" dt="2022-12-05T18:50:56.774" v="298" actId="20577"/>
      <pc:docMkLst>
        <pc:docMk/>
      </pc:docMkLst>
      <pc:sldChg chg="addSp modSp">
        <pc:chgData name="Shi Yong Goh" userId="nFPWUTETcR1/jKKDFeH6dmTmqdRezczCRSb7WRPACfs=" providerId="None" clId="Web-{292794DE-EF1A-4359-9293-F80A72B40640}" dt="2022-12-05T18:50:56.774" v="298" actId="20577"/>
        <pc:sldMkLst>
          <pc:docMk/>
          <pc:sldMk cId="317770544" sldId="271"/>
        </pc:sldMkLst>
        <pc:spChg chg="mod">
          <ac:chgData name="Shi Yong Goh" userId="nFPWUTETcR1/jKKDFeH6dmTmqdRezczCRSb7WRPACfs=" providerId="None" clId="Web-{292794DE-EF1A-4359-9293-F80A72B40640}" dt="2022-12-05T18:50:56.774" v="298" actId="20577"/>
          <ac:spMkLst>
            <pc:docMk/>
            <pc:sldMk cId="317770544" sldId="271"/>
            <ac:spMk id="3" creationId="{562BC7E2-2DD6-3794-42CF-DF2DB083BF5D}"/>
          </ac:spMkLst>
        </pc:spChg>
        <pc:picChg chg="add mod modCrop">
          <ac:chgData name="Shi Yong Goh" userId="nFPWUTETcR1/jKKDFeH6dmTmqdRezczCRSb7WRPACfs=" providerId="None" clId="Web-{292794DE-EF1A-4359-9293-F80A72B40640}" dt="2022-12-05T18:14:13.786" v="156" actId="1076"/>
          <ac:picMkLst>
            <pc:docMk/>
            <pc:sldMk cId="317770544" sldId="271"/>
            <ac:picMk id="5" creationId="{3AC71D5F-3D44-8B4F-167D-8ADC724DD8E4}"/>
          </ac:picMkLst>
        </pc:picChg>
      </pc:sldChg>
      <pc:sldChg chg="modSp">
        <pc:chgData name="Shi Yong Goh" userId="nFPWUTETcR1/jKKDFeH6dmTmqdRezczCRSb7WRPACfs=" providerId="None" clId="Web-{292794DE-EF1A-4359-9293-F80A72B40640}" dt="2022-12-05T18:36:52.067" v="257" actId="20577"/>
        <pc:sldMkLst>
          <pc:docMk/>
          <pc:sldMk cId="3130863221" sldId="275"/>
        </pc:sldMkLst>
        <pc:spChg chg="mod">
          <ac:chgData name="Shi Yong Goh" userId="nFPWUTETcR1/jKKDFeH6dmTmqdRezczCRSb7WRPACfs=" providerId="None" clId="Web-{292794DE-EF1A-4359-9293-F80A72B40640}" dt="2022-12-05T18:36:52.067" v="257" actId="20577"/>
          <ac:spMkLst>
            <pc:docMk/>
            <pc:sldMk cId="3130863221" sldId="275"/>
            <ac:spMk id="3" creationId="{2999732D-F9DD-0BAB-1A72-57A8BF7E50DF}"/>
          </ac:spMkLst>
        </pc:spChg>
      </pc:sldChg>
      <pc:sldChg chg="modSp">
        <pc:chgData name="Shi Yong Goh" userId="nFPWUTETcR1/jKKDFeH6dmTmqdRezczCRSb7WRPACfs=" providerId="None" clId="Web-{292794DE-EF1A-4359-9293-F80A72B40640}" dt="2022-12-05T18:35:00.112" v="253" actId="20577"/>
        <pc:sldMkLst>
          <pc:docMk/>
          <pc:sldMk cId="3226676972" sldId="281"/>
        </pc:sldMkLst>
        <pc:spChg chg="mod">
          <ac:chgData name="Shi Yong Goh" userId="nFPWUTETcR1/jKKDFeH6dmTmqdRezczCRSb7WRPACfs=" providerId="None" clId="Web-{292794DE-EF1A-4359-9293-F80A72B40640}" dt="2022-12-05T16:41:04.174" v="125" actId="20577"/>
          <ac:spMkLst>
            <pc:docMk/>
            <pc:sldMk cId="3226676972" sldId="281"/>
            <ac:spMk id="2" creationId="{4C3DDCFB-0BC2-D19D-A3E6-276FC67FCCE3}"/>
          </ac:spMkLst>
        </pc:spChg>
        <pc:spChg chg="mod">
          <ac:chgData name="Shi Yong Goh" userId="nFPWUTETcR1/jKKDFeH6dmTmqdRezczCRSb7WRPACfs=" providerId="None" clId="Web-{292794DE-EF1A-4359-9293-F80A72B40640}" dt="2022-12-05T18:35:00.112" v="253" actId="20577"/>
          <ac:spMkLst>
            <pc:docMk/>
            <pc:sldMk cId="3226676972" sldId="281"/>
            <ac:spMk id="3" creationId="{738598EF-3382-8675-0818-642AC6D25714}"/>
          </ac:spMkLst>
        </pc:spChg>
      </pc:sldChg>
      <pc:sldChg chg="addSp delSp modSp">
        <pc:chgData name="Shi Yong Goh" userId="nFPWUTETcR1/jKKDFeH6dmTmqdRezczCRSb7WRPACfs=" providerId="None" clId="Web-{292794DE-EF1A-4359-9293-F80A72B40640}" dt="2022-12-05T18:10:47.469" v="149"/>
        <pc:sldMkLst>
          <pc:docMk/>
          <pc:sldMk cId="1951686556" sldId="282"/>
        </pc:sldMkLst>
        <pc:spChg chg="mod">
          <ac:chgData name="Shi Yong Goh" userId="nFPWUTETcR1/jKKDFeH6dmTmqdRezczCRSb7WRPACfs=" providerId="None" clId="Web-{292794DE-EF1A-4359-9293-F80A72B40640}" dt="2022-12-05T18:10:46.688" v="148" actId="20577"/>
          <ac:spMkLst>
            <pc:docMk/>
            <pc:sldMk cId="1951686556" sldId="282"/>
            <ac:spMk id="3" creationId="{948C588E-4CCB-BBCD-C19C-D20183B0A0F1}"/>
          </ac:spMkLst>
        </pc:spChg>
        <pc:picChg chg="add del mod">
          <ac:chgData name="Shi Yong Goh" userId="nFPWUTETcR1/jKKDFeH6dmTmqdRezczCRSb7WRPACfs=" providerId="None" clId="Web-{292794DE-EF1A-4359-9293-F80A72B40640}" dt="2022-12-05T18:10:47.469" v="149"/>
          <ac:picMkLst>
            <pc:docMk/>
            <pc:sldMk cId="1951686556" sldId="282"/>
            <ac:picMk id="4" creationId="{AEC017C6-D958-F723-9B20-427C1FC24288}"/>
          </ac:picMkLst>
        </pc:picChg>
      </pc:sldChg>
    </pc:docChg>
  </pc:docChgLst>
  <pc:docChgLst>
    <pc:chgData name="Kevin Lin" userId="pFQ6udFJDkeQjAC1A4tdmmFxqLzE/iXuMTtmeyPvmo4=" providerId="None" clId="Web-{1E0029F0-5658-4573-86CC-D26282307D4E}"/>
    <pc:docChg chg="modSld addMainMaster delMainMaster">
      <pc:chgData name="Kevin Lin" userId="pFQ6udFJDkeQjAC1A4tdmmFxqLzE/iXuMTtmeyPvmo4=" providerId="None" clId="Web-{1E0029F0-5658-4573-86CC-D26282307D4E}" dt="2022-12-05T03:22:28.738" v="540" actId="20577"/>
      <pc:docMkLst>
        <pc:docMk/>
      </pc:docMkLst>
      <pc:sldChg chg="modSp mod modClrScheme chgLayout">
        <pc:chgData name="Kevin Lin" userId="pFQ6udFJDkeQjAC1A4tdmmFxqLzE/iXuMTtmeyPvmo4=" providerId="None" clId="Web-{1E0029F0-5658-4573-86CC-D26282307D4E}" dt="2022-12-05T03:00:03.132" v="1"/>
        <pc:sldMkLst>
          <pc:docMk/>
          <pc:sldMk cId="3690574318" sldId="256"/>
        </pc:sldMkLst>
        <pc:spChg chg="mod ord">
          <ac:chgData name="Kevin Lin" userId="pFQ6udFJDkeQjAC1A4tdmmFxqLzE/iXuMTtmeyPvmo4=" providerId="None" clId="Web-{1E0029F0-5658-4573-86CC-D26282307D4E}" dt="2022-12-05T03:00:03.132" v="1"/>
          <ac:spMkLst>
            <pc:docMk/>
            <pc:sldMk cId="3690574318" sldId="256"/>
            <ac:spMk id="2" creationId="{00000000-0000-0000-0000-000000000000}"/>
          </ac:spMkLst>
        </pc:spChg>
        <pc:spChg chg="mod ord">
          <ac:chgData name="Kevin Lin" userId="pFQ6udFJDkeQjAC1A4tdmmFxqLzE/iXuMTtmeyPvmo4=" providerId="None" clId="Web-{1E0029F0-5658-4573-86CC-D26282307D4E}" dt="2022-12-05T03:00:03.132" v="1"/>
          <ac:spMkLst>
            <pc:docMk/>
            <pc:sldMk cId="3690574318" sldId="256"/>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961566073" sldId="257"/>
        </pc:sldMkLst>
        <pc:spChg chg="mod ord">
          <ac:chgData name="Kevin Lin" userId="pFQ6udFJDkeQjAC1A4tdmmFxqLzE/iXuMTtmeyPvmo4=" providerId="None" clId="Web-{1E0029F0-5658-4573-86CC-D26282307D4E}" dt="2022-12-05T03:00:03.132" v="1"/>
          <ac:spMkLst>
            <pc:docMk/>
            <pc:sldMk cId="961566073" sldId="257"/>
            <ac:spMk id="2" creationId="{00000000-0000-0000-0000-000000000000}"/>
          </ac:spMkLst>
        </pc:spChg>
        <pc:spChg chg="mod ord">
          <ac:chgData name="Kevin Lin" userId="pFQ6udFJDkeQjAC1A4tdmmFxqLzE/iXuMTtmeyPvmo4=" providerId="None" clId="Web-{1E0029F0-5658-4573-86CC-D26282307D4E}" dt="2022-12-05T03:00:03.132" v="1"/>
          <ac:spMkLst>
            <pc:docMk/>
            <pc:sldMk cId="961566073" sldId="257"/>
            <ac:spMk id="3" creationId="{00000000-0000-0000-0000-000000000000}"/>
          </ac:spMkLst>
        </pc:spChg>
      </pc:sldChg>
      <pc:sldChg chg="modSp mod modClrScheme chgLayout">
        <pc:chgData name="Kevin Lin" userId="pFQ6udFJDkeQjAC1A4tdmmFxqLzE/iXuMTtmeyPvmo4=" providerId="None" clId="Web-{1E0029F0-5658-4573-86CC-D26282307D4E}" dt="2022-12-05T03:12:36.835" v="515" actId="20577"/>
        <pc:sldMkLst>
          <pc:docMk/>
          <pc:sldMk cId="2761622846" sldId="259"/>
        </pc:sldMkLst>
        <pc:spChg chg="mod ord">
          <ac:chgData name="Kevin Lin" userId="pFQ6udFJDkeQjAC1A4tdmmFxqLzE/iXuMTtmeyPvmo4=" providerId="None" clId="Web-{1E0029F0-5658-4573-86CC-D26282307D4E}" dt="2022-12-05T03:00:03.132" v="1"/>
          <ac:spMkLst>
            <pc:docMk/>
            <pc:sldMk cId="2761622846" sldId="259"/>
            <ac:spMk id="2" creationId="{00000000-0000-0000-0000-000000000000}"/>
          </ac:spMkLst>
        </pc:spChg>
        <pc:spChg chg="mod ord">
          <ac:chgData name="Kevin Lin" userId="pFQ6udFJDkeQjAC1A4tdmmFxqLzE/iXuMTtmeyPvmo4=" providerId="None" clId="Web-{1E0029F0-5658-4573-86CC-D26282307D4E}" dt="2022-12-05T03:12:36.835" v="515" actId="20577"/>
          <ac:spMkLst>
            <pc:docMk/>
            <pc:sldMk cId="2761622846" sldId="259"/>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4021147266" sldId="260"/>
        </pc:sldMkLst>
        <pc:spChg chg="mod ord">
          <ac:chgData name="Kevin Lin" userId="pFQ6udFJDkeQjAC1A4tdmmFxqLzE/iXuMTtmeyPvmo4=" providerId="None" clId="Web-{1E0029F0-5658-4573-86CC-D26282307D4E}" dt="2022-12-05T03:00:03.132" v="1"/>
          <ac:spMkLst>
            <pc:docMk/>
            <pc:sldMk cId="4021147266" sldId="260"/>
            <ac:spMk id="2" creationId="{00000000-0000-0000-0000-000000000000}"/>
          </ac:spMkLst>
        </pc:spChg>
        <pc:spChg chg="mod ord">
          <ac:chgData name="Kevin Lin" userId="pFQ6udFJDkeQjAC1A4tdmmFxqLzE/iXuMTtmeyPvmo4=" providerId="None" clId="Web-{1E0029F0-5658-4573-86CC-D26282307D4E}" dt="2022-12-05T03:00:03.132" v="1"/>
          <ac:spMkLst>
            <pc:docMk/>
            <pc:sldMk cId="4021147266" sldId="260"/>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3858427635" sldId="261"/>
        </pc:sldMkLst>
        <pc:spChg chg="mod ord">
          <ac:chgData name="Kevin Lin" userId="pFQ6udFJDkeQjAC1A4tdmmFxqLzE/iXuMTtmeyPvmo4=" providerId="None" clId="Web-{1E0029F0-5658-4573-86CC-D26282307D4E}" dt="2022-12-05T03:00:03.132" v="1"/>
          <ac:spMkLst>
            <pc:docMk/>
            <pc:sldMk cId="3858427635" sldId="261"/>
            <ac:spMk id="2" creationId="{00000000-0000-0000-0000-000000000000}"/>
          </ac:spMkLst>
        </pc:spChg>
        <pc:spChg chg="mod ord">
          <ac:chgData name="Kevin Lin" userId="pFQ6udFJDkeQjAC1A4tdmmFxqLzE/iXuMTtmeyPvmo4=" providerId="None" clId="Web-{1E0029F0-5658-4573-86CC-D26282307D4E}" dt="2022-12-05T03:00:03.132" v="1"/>
          <ac:spMkLst>
            <pc:docMk/>
            <pc:sldMk cId="3858427635" sldId="261"/>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2991452529" sldId="262"/>
        </pc:sldMkLst>
        <pc:spChg chg="mod ord">
          <ac:chgData name="Kevin Lin" userId="pFQ6udFJDkeQjAC1A4tdmmFxqLzE/iXuMTtmeyPvmo4=" providerId="None" clId="Web-{1E0029F0-5658-4573-86CC-D26282307D4E}" dt="2022-12-05T03:00:03.132" v="1"/>
          <ac:spMkLst>
            <pc:docMk/>
            <pc:sldMk cId="2991452529" sldId="262"/>
            <ac:spMk id="2" creationId="{00000000-0000-0000-0000-000000000000}"/>
          </ac:spMkLst>
        </pc:spChg>
        <pc:spChg chg="mod ord">
          <ac:chgData name="Kevin Lin" userId="pFQ6udFJDkeQjAC1A4tdmmFxqLzE/iXuMTtmeyPvmo4=" providerId="None" clId="Web-{1E0029F0-5658-4573-86CC-D26282307D4E}" dt="2022-12-05T03:00:03.132" v="1"/>
          <ac:spMkLst>
            <pc:docMk/>
            <pc:sldMk cId="2991452529" sldId="262"/>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1114290845" sldId="263"/>
        </pc:sldMkLst>
        <pc:spChg chg="mod ord">
          <ac:chgData name="Kevin Lin" userId="pFQ6udFJDkeQjAC1A4tdmmFxqLzE/iXuMTtmeyPvmo4=" providerId="None" clId="Web-{1E0029F0-5658-4573-86CC-D26282307D4E}" dt="2022-12-05T03:00:03.132" v="1"/>
          <ac:spMkLst>
            <pc:docMk/>
            <pc:sldMk cId="1114290845" sldId="263"/>
            <ac:spMk id="2" creationId="{00000000-0000-0000-0000-000000000000}"/>
          </ac:spMkLst>
        </pc:spChg>
        <pc:spChg chg="mod ord">
          <ac:chgData name="Kevin Lin" userId="pFQ6udFJDkeQjAC1A4tdmmFxqLzE/iXuMTtmeyPvmo4=" providerId="None" clId="Web-{1E0029F0-5658-4573-86CC-D26282307D4E}" dt="2022-12-05T03:00:03.132" v="1"/>
          <ac:spMkLst>
            <pc:docMk/>
            <pc:sldMk cId="1114290845" sldId="263"/>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2138969661" sldId="264"/>
        </pc:sldMkLst>
        <pc:spChg chg="mod ord">
          <ac:chgData name="Kevin Lin" userId="pFQ6udFJDkeQjAC1A4tdmmFxqLzE/iXuMTtmeyPvmo4=" providerId="None" clId="Web-{1E0029F0-5658-4573-86CC-D26282307D4E}" dt="2022-12-05T03:00:03.132" v="1"/>
          <ac:spMkLst>
            <pc:docMk/>
            <pc:sldMk cId="2138969661" sldId="264"/>
            <ac:spMk id="2" creationId="{00000000-0000-0000-0000-000000000000}"/>
          </ac:spMkLst>
        </pc:spChg>
        <pc:spChg chg="mod ord">
          <ac:chgData name="Kevin Lin" userId="pFQ6udFJDkeQjAC1A4tdmmFxqLzE/iXuMTtmeyPvmo4=" providerId="None" clId="Web-{1E0029F0-5658-4573-86CC-D26282307D4E}" dt="2022-12-05T03:00:03.132" v="1"/>
          <ac:spMkLst>
            <pc:docMk/>
            <pc:sldMk cId="2138969661" sldId="264"/>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3479950225" sldId="265"/>
        </pc:sldMkLst>
        <pc:spChg chg="mod ord">
          <ac:chgData name="Kevin Lin" userId="pFQ6udFJDkeQjAC1A4tdmmFxqLzE/iXuMTtmeyPvmo4=" providerId="None" clId="Web-{1E0029F0-5658-4573-86CC-D26282307D4E}" dt="2022-12-05T03:00:03.132" v="1"/>
          <ac:spMkLst>
            <pc:docMk/>
            <pc:sldMk cId="3479950225" sldId="265"/>
            <ac:spMk id="2" creationId="{00000000-0000-0000-0000-000000000000}"/>
          </ac:spMkLst>
        </pc:spChg>
        <pc:spChg chg="mod ord">
          <ac:chgData name="Kevin Lin" userId="pFQ6udFJDkeQjAC1A4tdmmFxqLzE/iXuMTtmeyPvmo4=" providerId="None" clId="Web-{1E0029F0-5658-4573-86CC-D26282307D4E}" dt="2022-12-05T03:00:03.132" v="1"/>
          <ac:spMkLst>
            <pc:docMk/>
            <pc:sldMk cId="3479950225" sldId="265"/>
            <ac:spMk id="3" creationId="{00000000-0000-0000-0000-000000000000}"/>
          </ac:spMkLst>
        </pc:spChg>
      </pc:sldChg>
      <pc:sldChg chg="modSp mod modClrScheme chgLayout">
        <pc:chgData name="Kevin Lin" userId="pFQ6udFJDkeQjAC1A4tdmmFxqLzE/iXuMTtmeyPvmo4=" providerId="None" clId="Web-{1E0029F0-5658-4573-86CC-D26282307D4E}" dt="2022-12-05T03:19:39.969" v="529" actId="20577"/>
        <pc:sldMkLst>
          <pc:docMk/>
          <pc:sldMk cId="2263957818" sldId="266"/>
        </pc:sldMkLst>
        <pc:spChg chg="mod ord">
          <ac:chgData name="Kevin Lin" userId="pFQ6udFJDkeQjAC1A4tdmmFxqLzE/iXuMTtmeyPvmo4=" providerId="None" clId="Web-{1E0029F0-5658-4573-86CC-D26282307D4E}" dt="2022-12-05T03:00:03.132" v="1"/>
          <ac:spMkLst>
            <pc:docMk/>
            <pc:sldMk cId="2263957818" sldId="266"/>
            <ac:spMk id="2" creationId="{00000000-0000-0000-0000-000000000000}"/>
          </ac:spMkLst>
        </pc:spChg>
        <pc:spChg chg="mod ord">
          <ac:chgData name="Kevin Lin" userId="pFQ6udFJDkeQjAC1A4tdmmFxqLzE/iXuMTtmeyPvmo4=" providerId="None" clId="Web-{1E0029F0-5658-4573-86CC-D26282307D4E}" dt="2022-12-05T03:19:39.969" v="529" actId="20577"/>
          <ac:spMkLst>
            <pc:docMk/>
            <pc:sldMk cId="2263957818" sldId="266"/>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2862845651" sldId="267"/>
        </pc:sldMkLst>
        <pc:spChg chg="mod ord">
          <ac:chgData name="Kevin Lin" userId="pFQ6udFJDkeQjAC1A4tdmmFxqLzE/iXuMTtmeyPvmo4=" providerId="None" clId="Web-{1E0029F0-5658-4573-86CC-D26282307D4E}" dt="2022-12-05T03:00:03.132" v="1"/>
          <ac:spMkLst>
            <pc:docMk/>
            <pc:sldMk cId="2862845651" sldId="267"/>
            <ac:spMk id="2" creationId="{2F2F6E1D-9BD6-4028-B940-8998A886A732}"/>
          </ac:spMkLst>
        </pc:spChg>
        <pc:spChg chg="mod ord">
          <ac:chgData name="Kevin Lin" userId="pFQ6udFJDkeQjAC1A4tdmmFxqLzE/iXuMTtmeyPvmo4=" providerId="None" clId="Web-{1E0029F0-5658-4573-86CC-D26282307D4E}" dt="2022-12-05T03:00:03.132" v="1"/>
          <ac:spMkLst>
            <pc:docMk/>
            <pc:sldMk cId="2862845651" sldId="267"/>
            <ac:spMk id="3" creationId="{4CEA4E2B-A2F5-4E2C-AF63-ADA81F1F0B06}"/>
          </ac:spMkLst>
        </pc:spChg>
      </pc:sldChg>
      <pc:sldChg chg="modSp mod modClrScheme chgLayout">
        <pc:chgData name="Kevin Lin" userId="pFQ6udFJDkeQjAC1A4tdmmFxqLzE/iXuMTtmeyPvmo4=" providerId="None" clId="Web-{1E0029F0-5658-4573-86CC-D26282307D4E}" dt="2022-12-05T03:07:38.235" v="17" actId="20577"/>
        <pc:sldMkLst>
          <pc:docMk/>
          <pc:sldMk cId="2811170256" sldId="268"/>
        </pc:sldMkLst>
        <pc:spChg chg="mod ord">
          <ac:chgData name="Kevin Lin" userId="pFQ6udFJDkeQjAC1A4tdmmFxqLzE/iXuMTtmeyPvmo4=" providerId="None" clId="Web-{1E0029F0-5658-4573-86CC-D26282307D4E}" dt="2022-12-05T03:00:03.132" v="1"/>
          <ac:spMkLst>
            <pc:docMk/>
            <pc:sldMk cId="2811170256" sldId="268"/>
            <ac:spMk id="2" creationId="{BA7427E4-336D-45B0-2704-87BED1DDE4D9}"/>
          </ac:spMkLst>
        </pc:spChg>
        <pc:spChg chg="mod ord">
          <ac:chgData name="Kevin Lin" userId="pFQ6udFJDkeQjAC1A4tdmmFxqLzE/iXuMTtmeyPvmo4=" providerId="None" clId="Web-{1E0029F0-5658-4573-86CC-D26282307D4E}" dt="2022-12-05T03:07:38.235" v="17" actId="20577"/>
          <ac:spMkLst>
            <pc:docMk/>
            <pc:sldMk cId="2811170256" sldId="268"/>
            <ac:spMk id="152" creationId="{B9AF88D1-8FE9-15BB-5FF3-474A97F12425}"/>
          </ac:spMkLst>
        </pc:spChg>
      </pc:sldChg>
      <pc:sldChg chg="modSp mod modClrScheme chgLayout">
        <pc:chgData name="Kevin Lin" userId="pFQ6udFJDkeQjAC1A4tdmmFxqLzE/iXuMTtmeyPvmo4=" providerId="None" clId="Web-{1E0029F0-5658-4573-86CC-D26282307D4E}" dt="2022-12-05T03:16:38.809" v="528" actId="1076"/>
        <pc:sldMkLst>
          <pc:docMk/>
          <pc:sldMk cId="4178270889" sldId="269"/>
        </pc:sldMkLst>
        <pc:spChg chg="mod ord">
          <ac:chgData name="Kevin Lin" userId="pFQ6udFJDkeQjAC1A4tdmmFxqLzE/iXuMTtmeyPvmo4=" providerId="None" clId="Web-{1E0029F0-5658-4573-86CC-D26282307D4E}" dt="2022-12-05T03:00:03.132" v="1"/>
          <ac:spMkLst>
            <pc:docMk/>
            <pc:sldMk cId="4178270889" sldId="269"/>
            <ac:spMk id="2" creationId="{C5E389C1-67CD-B110-ECA6-07FDB3E13794}"/>
          </ac:spMkLst>
        </pc:spChg>
        <pc:spChg chg="mod">
          <ac:chgData name="Kevin Lin" userId="pFQ6udFJDkeQjAC1A4tdmmFxqLzE/iXuMTtmeyPvmo4=" providerId="None" clId="Web-{1E0029F0-5658-4573-86CC-D26282307D4E}" dt="2022-12-05T03:15:59.136" v="524" actId="1076"/>
          <ac:spMkLst>
            <pc:docMk/>
            <pc:sldMk cId="4178270889" sldId="269"/>
            <ac:spMk id="5" creationId="{8146DAE4-6630-2C41-65E7-96FC0CEA0F47}"/>
          </ac:spMkLst>
        </pc:spChg>
        <pc:spChg chg="mod">
          <ac:chgData name="Kevin Lin" userId="pFQ6udFJDkeQjAC1A4tdmmFxqLzE/iXuMTtmeyPvmo4=" providerId="None" clId="Web-{1E0029F0-5658-4573-86CC-D26282307D4E}" dt="2022-12-05T03:16:38.809" v="528" actId="1076"/>
          <ac:spMkLst>
            <pc:docMk/>
            <pc:sldMk cId="4178270889" sldId="269"/>
            <ac:spMk id="7" creationId="{40791D00-3BBE-34E2-2E22-05BDA6663630}"/>
          </ac:spMkLst>
        </pc:spChg>
        <pc:picChg chg="mod">
          <ac:chgData name="Kevin Lin" userId="pFQ6udFJDkeQjAC1A4tdmmFxqLzE/iXuMTtmeyPvmo4=" providerId="None" clId="Web-{1E0029F0-5658-4573-86CC-D26282307D4E}" dt="2022-12-05T03:16:19.027" v="526"/>
          <ac:picMkLst>
            <pc:docMk/>
            <pc:sldMk cId="4178270889" sldId="269"/>
            <ac:picMk id="4" creationId="{7F484315-714E-2A3E-D0B8-809535690498}"/>
          </ac:picMkLst>
        </pc:picChg>
      </pc:sldChg>
      <pc:sldChg chg="modSp mod modClrScheme chgLayout">
        <pc:chgData name="Kevin Lin" userId="pFQ6udFJDkeQjAC1A4tdmmFxqLzE/iXuMTtmeyPvmo4=" providerId="None" clId="Web-{1E0029F0-5658-4573-86CC-D26282307D4E}" dt="2022-12-05T03:00:03.132" v="1"/>
        <pc:sldMkLst>
          <pc:docMk/>
          <pc:sldMk cId="993772263" sldId="270"/>
        </pc:sldMkLst>
        <pc:spChg chg="mod ord">
          <ac:chgData name="Kevin Lin" userId="pFQ6udFJDkeQjAC1A4tdmmFxqLzE/iXuMTtmeyPvmo4=" providerId="None" clId="Web-{1E0029F0-5658-4573-86CC-D26282307D4E}" dt="2022-12-05T03:00:03.132" v="1"/>
          <ac:spMkLst>
            <pc:docMk/>
            <pc:sldMk cId="993772263" sldId="270"/>
            <ac:spMk id="2" creationId="{155C3CDA-8C17-6628-3130-0151822E3C29}"/>
          </ac:spMkLst>
        </pc:spChg>
        <pc:spChg chg="mod ord">
          <ac:chgData name="Kevin Lin" userId="pFQ6udFJDkeQjAC1A4tdmmFxqLzE/iXuMTtmeyPvmo4=" providerId="None" clId="Web-{1E0029F0-5658-4573-86CC-D26282307D4E}" dt="2022-12-05T03:00:03.132" v="1"/>
          <ac:spMkLst>
            <pc:docMk/>
            <pc:sldMk cId="993772263" sldId="270"/>
            <ac:spMk id="3" creationId="{EB38C2E9-147D-3287-3F2E-C2B7B444F533}"/>
          </ac:spMkLst>
        </pc:spChg>
      </pc:sldChg>
      <pc:sldChg chg="modSp mod modClrScheme chgLayout">
        <pc:chgData name="Kevin Lin" userId="pFQ6udFJDkeQjAC1A4tdmmFxqLzE/iXuMTtmeyPvmo4=" providerId="None" clId="Web-{1E0029F0-5658-4573-86CC-D26282307D4E}" dt="2022-12-05T03:00:03.132" v="1"/>
        <pc:sldMkLst>
          <pc:docMk/>
          <pc:sldMk cId="317770544" sldId="271"/>
        </pc:sldMkLst>
        <pc:spChg chg="mod ord">
          <ac:chgData name="Kevin Lin" userId="pFQ6udFJDkeQjAC1A4tdmmFxqLzE/iXuMTtmeyPvmo4=" providerId="None" clId="Web-{1E0029F0-5658-4573-86CC-D26282307D4E}" dt="2022-12-05T03:00:03.132" v="1"/>
          <ac:spMkLst>
            <pc:docMk/>
            <pc:sldMk cId="317770544" sldId="271"/>
            <ac:spMk id="2" creationId="{97001774-FDDE-CB40-DF46-12A56147AF75}"/>
          </ac:spMkLst>
        </pc:spChg>
        <pc:spChg chg="mod ord">
          <ac:chgData name="Kevin Lin" userId="pFQ6udFJDkeQjAC1A4tdmmFxqLzE/iXuMTtmeyPvmo4=" providerId="None" clId="Web-{1E0029F0-5658-4573-86CC-D26282307D4E}" dt="2022-12-05T03:00:03.132" v="1"/>
          <ac:spMkLst>
            <pc:docMk/>
            <pc:sldMk cId="317770544" sldId="271"/>
            <ac:spMk id="3" creationId="{562BC7E2-2DD6-3794-42CF-DF2DB083BF5D}"/>
          </ac:spMkLst>
        </pc:spChg>
      </pc:sldChg>
      <pc:sldChg chg="modSp mod modClrScheme chgLayout">
        <pc:chgData name="Kevin Lin" userId="pFQ6udFJDkeQjAC1A4tdmmFxqLzE/iXuMTtmeyPvmo4=" providerId="None" clId="Web-{1E0029F0-5658-4573-86CC-D26282307D4E}" dt="2022-12-05T03:00:03.132" v="1"/>
        <pc:sldMkLst>
          <pc:docMk/>
          <pc:sldMk cId="2608878273" sldId="272"/>
        </pc:sldMkLst>
        <pc:spChg chg="mod ord">
          <ac:chgData name="Kevin Lin" userId="pFQ6udFJDkeQjAC1A4tdmmFxqLzE/iXuMTtmeyPvmo4=" providerId="None" clId="Web-{1E0029F0-5658-4573-86CC-D26282307D4E}" dt="2022-12-05T03:00:03.132" v="1"/>
          <ac:spMkLst>
            <pc:docMk/>
            <pc:sldMk cId="2608878273" sldId="272"/>
            <ac:spMk id="2" creationId="{00000000-0000-0000-0000-000000000000}"/>
          </ac:spMkLst>
        </pc:spChg>
        <pc:spChg chg="mod ord">
          <ac:chgData name="Kevin Lin" userId="pFQ6udFJDkeQjAC1A4tdmmFxqLzE/iXuMTtmeyPvmo4=" providerId="None" clId="Web-{1E0029F0-5658-4573-86CC-D26282307D4E}" dt="2022-12-05T03:00:03.132" v="1"/>
          <ac:spMkLst>
            <pc:docMk/>
            <pc:sldMk cId="2608878273" sldId="272"/>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2913300388" sldId="273"/>
        </pc:sldMkLst>
        <pc:spChg chg="mod ord">
          <ac:chgData name="Kevin Lin" userId="pFQ6udFJDkeQjAC1A4tdmmFxqLzE/iXuMTtmeyPvmo4=" providerId="None" clId="Web-{1E0029F0-5658-4573-86CC-D26282307D4E}" dt="2022-12-05T03:00:03.132" v="1"/>
          <ac:spMkLst>
            <pc:docMk/>
            <pc:sldMk cId="2913300388" sldId="273"/>
            <ac:spMk id="2" creationId="{00000000-0000-0000-0000-000000000000}"/>
          </ac:spMkLst>
        </pc:spChg>
        <pc:spChg chg="mod ord">
          <ac:chgData name="Kevin Lin" userId="pFQ6udFJDkeQjAC1A4tdmmFxqLzE/iXuMTtmeyPvmo4=" providerId="None" clId="Web-{1E0029F0-5658-4573-86CC-D26282307D4E}" dt="2022-12-05T03:00:03.132" v="1"/>
          <ac:spMkLst>
            <pc:docMk/>
            <pc:sldMk cId="2913300388" sldId="273"/>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3130863221" sldId="275"/>
        </pc:sldMkLst>
        <pc:spChg chg="mod ord">
          <ac:chgData name="Kevin Lin" userId="pFQ6udFJDkeQjAC1A4tdmmFxqLzE/iXuMTtmeyPvmo4=" providerId="None" clId="Web-{1E0029F0-5658-4573-86CC-D26282307D4E}" dt="2022-12-05T03:00:03.132" v="1"/>
          <ac:spMkLst>
            <pc:docMk/>
            <pc:sldMk cId="3130863221" sldId="275"/>
            <ac:spMk id="2" creationId="{C9C3ED61-2276-E7F4-FA97-6FB7CDD425A3}"/>
          </ac:spMkLst>
        </pc:spChg>
        <pc:spChg chg="mod ord">
          <ac:chgData name="Kevin Lin" userId="pFQ6udFJDkeQjAC1A4tdmmFxqLzE/iXuMTtmeyPvmo4=" providerId="None" clId="Web-{1E0029F0-5658-4573-86CC-D26282307D4E}" dt="2022-12-05T03:00:03.132" v="1"/>
          <ac:spMkLst>
            <pc:docMk/>
            <pc:sldMk cId="3130863221" sldId="275"/>
            <ac:spMk id="3" creationId="{2999732D-F9DD-0BAB-1A72-57A8BF7E50DF}"/>
          </ac:spMkLst>
        </pc:spChg>
      </pc:sldChg>
      <pc:sldChg chg="modSp mod modClrScheme chgLayout">
        <pc:chgData name="Kevin Lin" userId="pFQ6udFJDkeQjAC1A4tdmmFxqLzE/iXuMTtmeyPvmo4=" providerId="None" clId="Web-{1E0029F0-5658-4573-86CC-D26282307D4E}" dt="2022-12-05T03:00:03.132" v="1"/>
        <pc:sldMkLst>
          <pc:docMk/>
          <pc:sldMk cId="4265590888" sldId="276"/>
        </pc:sldMkLst>
        <pc:spChg chg="mod ord">
          <ac:chgData name="Kevin Lin" userId="pFQ6udFJDkeQjAC1A4tdmmFxqLzE/iXuMTtmeyPvmo4=" providerId="None" clId="Web-{1E0029F0-5658-4573-86CC-D26282307D4E}" dt="2022-12-05T03:00:03.132" v="1"/>
          <ac:spMkLst>
            <pc:docMk/>
            <pc:sldMk cId="4265590888" sldId="276"/>
            <ac:spMk id="2" creationId="{BA7427E4-336D-45B0-2704-87BED1DDE4D9}"/>
          </ac:spMkLst>
        </pc:spChg>
        <pc:spChg chg="mod ord">
          <ac:chgData name="Kevin Lin" userId="pFQ6udFJDkeQjAC1A4tdmmFxqLzE/iXuMTtmeyPvmo4=" providerId="None" clId="Web-{1E0029F0-5658-4573-86CC-D26282307D4E}" dt="2022-12-05T03:00:03.132" v="1"/>
          <ac:spMkLst>
            <pc:docMk/>
            <pc:sldMk cId="4265590888" sldId="276"/>
            <ac:spMk id="11" creationId="{0FDDE5BF-8049-7ED7-7198-0DD94EA8F9C4}"/>
          </ac:spMkLst>
        </pc:spChg>
      </pc:sldChg>
      <pc:sldChg chg="modSp mod modClrScheme chgLayout">
        <pc:chgData name="Kevin Lin" userId="pFQ6udFJDkeQjAC1A4tdmmFxqLzE/iXuMTtmeyPvmo4=" providerId="None" clId="Web-{1E0029F0-5658-4573-86CC-D26282307D4E}" dt="2022-12-05T03:22:28.738" v="540" actId="20577"/>
        <pc:sldMkLst>
          <pc:docMk/>
          <pc:sldMk cId="2630178319" sldId="277"/>
        </pc:sldMkLst>
        <pc:spChg chg="mod ord">
          <ac:chgData name="Kevin Lin" userId="pFQ6udFJDkeQjAC1A4tdmmFxqLzE/iXuMTtmeyPvmo4=" providerId="None" clId="Web-{1E0029F0-5658-4573-86CC-D26282307D4E}" dt="2022-12-05T03:00:03.132" v="1"/>
          <ac:spMkLst>
            <pc:docMk/>
            <pc:sldMk cId="2630178319" sldId="277"/>
            <ac:spMk id="2" creationId="{00000000-0000-0000-0000-000000000000}"/>
          </ac:spMkLst>
        </pc:spChg>
        <pc:spChg chg="mod">
          <ac:chgData name="Kevin Lin" userId="pFQ6udFJDkeQjAC1A4tdmmFxqLzE/iXuMTtmeyPvmo4=" providerId="None" clId="Web-{1E0029F0-5658-4573-86CC-D26282307D4E}" dt="2022-12-05T03:22:28.738" v="540" actId="20577"/>
          <ac:spMkLst>
            <pc:docMk/>
            <pc:sldMk cId="2630178319" sldId="277"/>
            <ac:spMk id="7" creationId="{82D94F81-8A3B-3CAB-8E02-43985207E51C}"/>
          </ac:spMkLst>
        </pc:spChg>
        <pc:picChg chg="mod ord">
          <ac:chgData name="Kevin Lin" userId="pFQ6udFJDkeQjAC1A4tdmmFxqLzE/iXuMTtmeyPvmo4=" providerId="None" clId="Web-{1E0029F0-5658-4573-86CC-D26282307D4E}" dt="2022-12-05T03:00:03.132" v="1"/>
          <ac:picMkLst>
            <pc:docMk/>
            <pc:sldMk cId="2630178319" sldId="277"/>
            <ac:picMk id="5" creationId="{DB9E03CA-FA8C-E2AD-497C-7B9C1F67922D}"/>
          </ac:picMkLst>
        </pc:picChg>
      </pc:sldChg>
      <pc:sldChg chg="modSp mod modClrScheme chgLayout">
        <pc:chgData name="Kevin Lin" userId="pFQ6udFJDkeQjAC1A4tdmmFxqLzE/iXuMTtmeyPvmo4=" providerId="None" clId="Web-{1E0029F0-5658-4573-86CC-D26282307D4E}" dt="2022-12-05T03:00:03.132" v="1"/>
        <pc:sldMkLst>
          <pc:docMk/>
          <pc:sldMk cId="4294576622" sldId="278"/>
        </pc:sldMkLst>
        <pc:spChg chg="mod ord">
          <ac:chgData name="Kevin Lin" userId="pFQ6udFJDkeQjAC1A4tdmmFxqLzE/iXuMTtmeyPvmo4=" providerId="None" clId="Web-{1E0029F0-5658-4573-86CC-D26282307D4E}" dt="2022-12-05T03:00:03.132" v="1"/>
          <ac:spMkLst>
            <pc:docMk/>
            <pc:sldMk cId="4294576622" sldId="278"/>
            <ac:spMk id="2" creationId="{00000000-0000-0000-0000-000000000000}"/>
          </ac:spMkLst>
        </pc:spChg>
        <pc:spChg chg="mod ord">
          <ac:chgData name="Kevin Lin" userId="pFQ6udFJDkeQjAC1A4tdmmFxqLzE/iXuMTtmeyPvmo4=" providerId="None" clId="Web-{1E0029F0-5658-4573-86CC-D26282307D4E}" dt="2022-12-05T03:00:03.132" v="1"/>
          <ac:spMkLst>
            <pc:docMk/>
            <pc:sldMk cId="4294576622" sldId="278"/>
            <ac:spMk id="3" creationId="{00000000-0000-0000-0000-000000000000}"/>
          </ac:spMkLst>
        </pc:spChg>
      </pc:sldChg>
      <pc:sldChg chg="modSp mod modClrScheme chgLayout">
        <pc:chgData name="Kevin Lin" userId="pFQ6udFJDkeQjAC1A4tdmmFxqLzE/iXuMTtmeyPvmo4=" providerId="None" clId="Web-{1E0029F0-5658-4573-86CC-D26282307D4E}" dt="2022-12-05T03:04:55.591" v="9" actId="20577"/>
        <pc:sldMkLst>
          <pc:docMk/>
          <pc:sldMk cId="376075418" sldId="279"/>
        </pc:sldMkLst>
        <pc:spChg chg="mod ord">
          <ac:chgData name="Kevin Lin" userId="pFQ6udFJDkeQjAC1A4tdmmFxqLzE/iXuMTtmeyPvmo4=" providerId="None" clId="Web-{1E0029F0-5658-4573-86CC-D26282307D4E}" dt="2022-12-05T03:00:03.132" v="1"/>
          <ac:spMkLst>
            <pc:docMk/>
            <pc:sldMk cId="376075418" sldId="279"/>
            <ac:spMk id="2" creationId="{BA7427E4-336D-45B0-2704-87BED1DDE4D9}"/>
          </ac:spMkLst>
        </pc:spChg>
        <pc:spChg chg="mod ord">
          <ac:chgData name="Kevin Lin" userId="pFQ6udFJDkeQjAC1A4tdmmFxqLzE/iXuMTtmeyPvmo4=" providerId="None" clId="Web-{1E0029F0-5658-4573-86CC-D26282307D4E}" dt="2022-12-05T03:04:55.591" v="9" actId="20577"/>
          <ac:spMkLst>
            <pc:docMk/>
            <pc:sldMk cId="376075418" sldId="279"/>
            <ac:spMk id="11" creationId="{6E189D0B-D221-AFB3-3C35-1185BB6A2542}"/>
          </ac:spMkLst>
        </pc:spChg>
      </pc:sldChg>
      <pc:sldChg chg="modSp mod modClrScheme chgLayout">
        <pc:chgData name="Kevin Lin" userId="pFQ6udFJDkeQjAC1A4tdmmFxqLzE/iXuMTtmeyPvmo4=" providerId="None" clId="Web-{1E0029F0-5658-4573-86CC-D26282307D4E}" dt="2022-12-05T03:00:03.132" v="1"/>
        <pc:sldMkLst>
          <pc:docMk/>
          <pc:sldMk cId="2293533868" sldId="280"/>
        </pc:sldMkLst>
        <pc:spChg chg="mod ord">
          <ac:chgData name="Kevin Lin" userId="pFQ6udFJDkeQjAC1A4tdmmFxqLzE/iXuMTtmeyPvmo4=" providerId="None" clId="Web-{1E0029F0-5658-4573-86CC-D26282307D4E}" dt="2022-12-05T03:00:03.132" v="1"/>
          <ac:spMkLst>
            <pc:docMk/>
            <pc:sldMk cId="2293533868" sldId="280"/>
            <ac:spMk id="2" creationId="{BA7427E4-336D-45B0-2704-87BED1DDE4D9}"/>
          </ac:spMkLst>
        </pc:spChg>
        <pc:spChg chg="mod ord">
          <ac:chgData name="Kevin Lin" userId="pFQ6udFJDkeQjAC1A4tdmmFxqLzE/iXuMTtmeyPvmo4=" providerId="None" clId="Web-{1E0029F0-5658-4573-86CC-D26282307D4E}" dt="2022-12-05T03:00:03.132" v="1"/>
          <ac:spMkLst>
            <pc:docMk/>
            <pc:sldMk cId="2293533868" sldId="280"/>
            <ac:spMk id="23" creationId="{09704A16-C3C9-CAA9-C83F-0C9AFDA2C003}"/>
          </ac:spMkLst>
        </pc:spChg>
      </pc:sldChg>
      <pc:sldChg chg="modSp mod modClrScheme chgLayout">
        <pc:chgData name="Kevin Lin" userId="pFQ6udFJDkeQjAC1A4tdmmFxqLzE/iXuMTtmeyPvmo4=" providerId="None" clId="Web-{1E0029F0-5658-4573-86CC-D26282307D4E}" dt="2022-12-05T03:00:03.132" v="1"/>
        <pc:sldMkLst>
          <pc:docMk/>
          <pc:sldMk cId="3226676972" sldId="281"/>
        </pc:sldMkLst>
        <pc:spChg chg="mod ord">
          <ac:chgData name="Kevin Lin" userId="pFQ6udFJDkeQjAC1A4tdmmFxqLzE/iXuMTtmeyPvmo4=" providerId="None" clId="Web-{1E0029F0-5658-4573-86CC-D26282307D4E}" dt="2022-12-05T03:00:03.132" v="1"/>
          <ac:spMkLst>
            <pc:docMk/>
            <pc:sldMk cId="3226676972" sldId="281"/>
            <ac:spMk id="2" creationId="{4C3DDCFB-0BC2-D19D-A3E6-276FC67FCCE3}"/>
          </ac:spMkLst>
        </pc:spChg>
        <pc:spChg chg="mod ord">
          <ac:chgData name="Kevin Lin" userId="pFQ6udFJDkeQjAC1A4tdmmFxqLzE/iXuMTtmeyPvmo4=" providerId="None" clId="Web-{1E0029F0-5658-4573-86CC-D26282307D4E}" dt="2022-12-05T03:00:03.132" v="1"/>
          <ac:spMkLst>
            <pc:docMk/>
            <pc:sldMk cId="3226676972" sldId="281"/>
            <ac:spMk id="3" creationId="{738598EF-3382-8675-0818-642AC6D25714}"/>
          </ac:spMkLst>
        </pc:spChg>
      </pc:sldChg>
      <pc:sldChg chg="modSp mod modClrScheme chgLayout">
        <pc:chgData name="Kevin Lin" userId="pFQ6udFJDkeQjAC1A4tdmmFxqLzE/iXuMTtmeyPvmo4=" providerId="None" clId="Web-{1E0029F0-5658-4573-86CC-D26282307D4E}" dt="2022-12-05T03:00:03.132" v="1"/>
        <pc:sldMkLst>
          <pc:docMk/>
          <pc:sldMk cId="1951686556" sldId="282"/>
        </pc:sldMkLst>
        <pc:spChg chg="mod ord">
          <ac:chgData name="Kevin Lin" userId="pFQ6udFJDkeQjAC1A4tdmmFxqLzE/iXuMTtmeyPvmo4=" providerId="None" clId="Web-{1E0029F0-5658-4573-86CC-D26282307D4E}" dt="2022-12-05T03:00:03.132" v="1"/>
          <ac:spMkLst>
            <pc:docMk/>
            <pc:sldMk cId="1951686556" sldId="282"/>
            <ac:spMk id="2" creationId="{50F2907F-7DF9-8DA6-818C-58EEAC138883}"/>
          </ac:spMkLst>
        </pc:spChg>
        <pc:spChg chg="mod ord">
          <ac:chgData name="Kevin Lin" userId="pFQ6udFJDkeQjAC1A4tdmmFxqLzE/iXuMTtmeyPvmo4=" providerId="None" clId="Web-{1E0029F0-5658-4573-86CC-D26282307D4E}" dt="2022-12-05T03:00:03.132" v="1"/>
          <ac:spMkLst>
            <pc:docMk/>
            <pc:sldMk cId="1951686556" sldId="282"/>
            <ac:spMk id="3" creationId="{948C588E-4CCB-BBCD-C19C-D20183B0A0F1}"/>
          </ac:spMkLst>
        </pc:spChg>
      </pc:sldChg>
      <pc:sldChg chg="modSp mod modClrScheme chgLayout">
        <pc:chgData name="Kevin Lin" userId="pFQ6udFJDkeQjAC1A4tdmmFxqLzE/iXuMTtmeyPvmo4=" providerId="None" clId="Web-{1E0029F0-5658-4573-86CC-D26282307D4E}" dt="2022-12-05T03:02:58.104" v="4" actId="20577"/>
        <pc:sldMkLst>
          <pc:docMk/>
          <pc:sldMk cId="858264318" sldId="283"/>
        </pc:sldMkLst>
        <pc:spChg chg="mod ord">
          <ac:chgData name="Kevin Lin" userId="pFQ6udFJDkeQjAC1A4tdmmFxqLzE/iXuMTtmeyPvmo4=" providerId="None" clId="Web-{1E0029F0-5658-4573-86CC-D26282307D4E}" dt="2022-12-05T03:00:03.132" v="1"/>
          <ac:spMkLst>
            <pc:docMk/>
            <pc:sldMk cId="858264318" sldId="283"/>
            <ac:spMk id="2" creationId="{FA44F2E8-3A62-E829-30D3-EC65ED77EC47}"/>
          </ac:spMkLst>
        </pc:spChg>
        <pc:spChg chg="mod ord">
          <ac:chgData name="Kevin Lin" userId="pFQ6udFJDkeQjAC1A4tdmmFxqLzE/iXuMTtmeyPvmo4=" providerId="None" clId="Web-{1E0029F0-5658-4573-86CC-D26282307D4E}" dt="2022-12-05T03:02:58.104" v="4" actId="20577"/>
          <ac:spMkLst>
            <pc:docMk/>
            <pc:sldMk cId="858264318" sldId="283"/>
            <ac:spMk id="3" creationId="{4515CC0F-39C7-3D44-0168-0763973DA0AC}"/>
          </ac:spMkLst>
        </pc:spChg>
      </pc:sldChg>
      <pc:sldChg chg="modSp mod modClrScheme chgLayout">
        <pc:chgData name="Kevin Lin" userId="pFQ6udFJDkeQjAC1A4tdmmFxqLzE/iXuMTtmeyPvmo4=" providerId="None" clId="Web-{1E0029F0-5658-4573-86CC-D26282307D4E}" dt="2022-12-05T03:00:03.132" v="1"/>
        <pc:sldMkLst>
          <pc:docMk/>
          <pc:sldMk cId="1288061071" sldId="284"/>
        </pc:sldMkLst>
        <pc:spChg chg="mod ord">
          <ac:chgData name="Kevin Lin" userId="pFQ6udFJDkeQjAC1A4tdmmFxqLzE/iXuMTtmeyPvmo4=" providerId="None" clId="Web-{1E0029F0-5658-4573-86CC-D26282307D4E}" dt="2022-12-05T03:00:03.132" v="1"/>
          <ac:spMkLst>
            <pc:docMk/>
            <pc:sldMk cId="1288061071" sldId="284"/>
            <ac:spMk id="2" creationId="{00000000-0000-0000-0000-000000000000}"/>
          </ac:spMkLst>
        </pc:spChg>
        <pc:spChg chg="mod ord">
          <ac:chgData name="Kevin Lin" userId="pFQ6udFJDkeQjAC1A4tdmmFxqLzE/iXuMTtmeyPvmo4=" providerId="None" clId="Web-{1E0029F0-5658-4573-86CC-D26282307D4E}" dt="2022-12-05T03:00:03.132" v="1"/>
          <ac:spMkLst>
            <pc:docMk/>
            <pc:sldMk cId="1288061071" sldId="284"/>
            <ac:spMk id="3" creationId="{00000000-0000-0000-0000-000000000000}"/>
          </ac:spMkLst>
        </pc:spChg>
      </pc:sldChg>
      <pc:sldChg chg="modSp mod modClrScheme chgLayout">
        <pc:chgData name="Kevin Lin" userId="pFQ6udFJDkeQjAC1A4tdmmFxqLzE/iXuMTtmeyPvmo4=" providerId="None" clId="Web-{1E0029F0-5658-4573-86CC-D26282307D4E}" dt="2022-12-05T03:00:03.132" v="1"/>
        <pc:sldMkLst>
          <pc:docMk/>
          <pc:sldMk cId="809548983" sldId="285"/>
        </pc:sldMkLst>
        <pc:spChg chg="mod ord">
          <ac:chgData name="Kevin Lin" userId="pFQ6udFJDkeQjAC1A4tdmmFxqLzE/iXuMTtmeyPvmo4=" providerId="None" clId="Web-{1E0029F0-5658-4573-86CC-D26282307D4E}" dt="2022-12-05T03:00:03.132" v="1"/>
          <ac:spMkLst>
            <pc:docMk/>
            <pc:sldMk cId="809548983" sldId="285"/>
            <ac:spMk id="2" creationId="{9590CBBE-D52A-2FDD-D91B-89992B0056A9}"/>
          </ac:spMkLst>
        </pc:spChg>
        <pc:picChg chg="mod ord">
          <ac:chgData name="Kevin Lin" userId="pFQ6udFJDkeQjAC1A4tdmmFxqLzE/iXuMTtmeyPvmo4=" providerId="None" clId="Web-{1E0029F0-5658-4573-86CC-D26282307D4E}" dt="2022-12-05T03:00:03.132" v="1"/>
          <ac:picMkLst>
            <pc:docMk/>
            <pc:sldMk cId="809548983" sldId="285"/>
            <ac:picMk id="4" creationId="{0410AA35-73F2-E7FF-C613-39375171D3BE}"/>
          </ac:picMkLst>
        </pc:picChg>
      </pc:sldChg>
      <pc:sldChg chg="modSp mod modClrScheme chgLayout">
        <pc:chgData name="Kevin Lin" userId="pFQ6udFJDkeQjAC1A4tdmmFxqLzE/iXuMTtmeyPvmo4=" providerId="None" clId="Web-{1E0029F0-5658-4573-86CC-D26282307D4E}" dt="2022-12-05T03:00:03.132" v="1"/>
        <pc:sldMkLst>
          <pc:docMk/>
          <pc:sldMk cId="1747959518" sldId="286"/>
        </pc:sldMkLst>
        <pc:spChg chg="mod ord">
          <ac:chgData name="Kevin Lin" userId="pFQ6udFJDkeQjAC1A4tdmmFxqLzE/iXuMTtmeyPvmo4=" providerId="None" clId="Web-{1E0029F0-5658-4573-86CC-D26282307D4E}" dt="2022-12-05T03:00:03.132" v="1"/>
          <ac:spMkLst>
            <pc:docMk/>
            <pc:sldMk cId="1747959518" sldId="286"/>
            <ac:spMk id="2" creationId="{A0EB985D-72BF-C795-5256-A8710B774C9E}"/>
          </ac:spMkLst>
        </pc:spChg>
        <pc:spChg chg="mod ord">
          <ac:chgData name="Kevin Lin" userId="pFQ6udFJDkeQjAC1A4tdmmFxqLzE/iXuMTtmeyPvmo4=" providerId="None" clId="Web-{1E0029F0-5658-4573-86CC-D26282307D4E}" dt="2022-12-05T03:00:03.132" v="1"/>
          <ac:spMkLst>
            <pc:docMk/>
            <pc:sldMk cId="1747959518" sldId="286"/>
            <ac:spMk id="3" creationId="{0B0FD06E-B992-D0E5-8661-72A3ECC8754D}"/>
          </ac:spMkLst>
        </pc:spChg>
      </pc:sldChg>
      <pc:sldMasterChg chg="add del addSldLayout delSldLayout">
        <pc:chgData name="Kevin Lin" userId="pFQ6udFJDkeQjAC1A4tdmmFxqLzE/iXuMTtmeyPvmo4=" providerId="None" clId="Web-{1E0029F0-5658-4573-86CC-D26282307D4E}" dt="2022-12-05T03:00:03.132" v="1"/>
        <pc:sldMasterMkLst>
          <pc:docMk/>
          <pc:sldMasterMk cId="2982959919" sldId="2147483648"/>
        </pc:sldMasterMkLst>
        <pc:sldLayoutChg chg="add del">
          <pc:chgData name="Kevin Lin" userId="pFQ6udFJDkeQjAC1A4tdmmFxqLzE/iXuMTtmeyPvmo4=" providerId="None" clId="Web-{1E0029F0-5658-4573-86CC-D26282307D4E}" dt="2022-12-05T03:00:03.132" v="1"/>
          <pc:sldLayoutMkLst>
            <pc:docMk/>
            <pc:sldMasterMk cId="2982959919" sldId="2147483648"/>
            <pc:sldLayoutMk cId="2225519971" sldId="2147483649"/>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1877848722" sldId="2147483650"/>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3166227348" sldId="2147483651"/>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2580909590" sldId="2147483652"/>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1267252287" sldId="2147483653"/>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3830303646" sldId="2147483654"/>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3639017193" sldId="2147483655"/>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2020937968" sldId="2147483656"/>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2658752512" sldId="2147483657"/>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281377894" sldId="2147483658"/>
          </pc:sldLayoutMkLst>
        </pc:sldLayoutChg>
        <pc:sldLayoutChg chg="add del">
          <pc:chgData name="Kevin Lin" userId="pFQ6udFJDkeQjAC1A4tdmmFxqLzE/iXuMTtmeyPvmo4=" providerId="None" clId="Web-{1E0029F0-5658-4573-86CC-D26282307D4E}" dt="2022-12-05T03:00:03.132" v="1"/>
          <pc:sldLayoutMkLst>
            <pc:docMk/>
            <pc:sldMasterMk cId="2982959919" sldId="2147483648"/>
            <pc:sldLayoutMk cId="3688892706" sldId="2147483659"/>
          </pc:sldLayoutMkLst>
        </pc:sldLayoutChg>
      </pc:sldMasterChg>
      <pc:sldMasterChg chg="add del addSldLayout delSldLayout modSldLayout">
        <pc:chgData name="Kevin Lin" userId="pFQ6udFJDkeQjAC1A4tdmmFxqLzE/iXuMTtmeyPvmo4=" providerId="None" clId="Web-{1E0029F0-5658-4573-86CC-D26282307D4E}" dt="2022-12-05T03:00:03.132" v="1"/>
        <pc:sldMasterMkLst>
          <pc:docMk/>
          <pc:sldMasterMk cId="2206341592" sldId="2147483660"/>
        </pc:sldMasterMkLst>
        <pc:sldLayoutChg chg="add del mod replId">
          <pc:chgData name="Kevin Lin" userId="pFQ6udFJDkeQjAC1A4tdmmFxqLzE/iXuMTtmeyPvmo4=" providerId="None" clId="Web-{1E0029F0-5658-4573-86CC-D26282307D4E}" dt="2022-12-05T03:00:03.132" v="1"/>
          <pc:sldLayoutMkLst>
            <pc:docMk/>
            <pc:sldMasterMk cId="2206341592" sldId="2147483660"/>
            <pc:sldLayoutMk cId="139625596" sldId="2147483661"/>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3863261329" sldId="2147483662"/>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4231328529" sldId="2147483663"/>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2026005580" sldId="2147483664"/>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85040581" sldId="2147483665"/>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4163067640" sldId="2147483666"/>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3096424942" sldId="2147483667"/>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4257635166" sldId="2147483668"/>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1476612159" sldId="2147483669"/>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1724533181" sldId="2147483670"/>
          </pc:sldLayoutMkLst>
        </pc:sldLayoutChg>
        <pc:sldLayoutChg chg="add del mod replId">
          <pc:chgData name="Kevin Lin" userId="pFQ6udFJDkeQjAC1A4tdmmFxqLzE/iXuMTtmeyPvmo4=" providerId="None" clId="Web-{1E0029F0-5658-4573-86CC-D26282307D4E}" dt="2022-12-05T03:00:03.132" v="1"/>
          <pc:sldLayoutMkLst>
            <pc:docMk/>
            <pc:sldMasterMk cId="2206341592" sldId="2147483660"/>
            <pc:sldLayoutMk cId="896824500" sldId="2147483671"/>
          </pc:sldLayoutMkLst>
        </pc:sldLayoutChg>
      </pc:sldMasterChg>
    </pc:docChg>
  </pc:docChgLst>
  <pc:docChgLst>
    <pc:chgData name="Shi Yong Goh" userId="nFPWUTETcR1/jKKDFeH6dmTmqdRezczCRSb7WRPACfs=" providerId="None" clId="Web-{4CD3D747-D099-452F-9BE7-6897978AD4E9}"/>
    <pc:docChg chg="delSld modSld">
      <pc:chgData name="Shi Yong Goh" userId="nFPWUTETcR1/jKKDFeH6dmTmqdRezczCRSb7WRPACfs=" providerId="None" clId="Web-{4CD3D747-D099-452F-9BE7-6897978AD4E9}" dt="2022-12-05T03:56:57.884" v="139" actId="14100"/>
      <pc:docMkLst>
        <pc:docMk/>
      </pc:docMkLst>
      <pc:sldChg chg="del">
        <pc:chgData name="Shi Yong Goh" userId="nFPWUTETcR1/jKKDFeH6dmTmqdRezczCRSb7WRPACfs=" providerId="None" clId="Web-{4CD3D747-D099-452F-9BE7-6897978AD4E9}" dt="2022-12-05T03:39:42.539" v="3"/>
        <pc:sldMkLst>
          <pc:docMk/>
          <pc:sldMk cId="2138969661" sldId="264"/>
        </pc:sldMkLst>
      </pc:sldChg>
      <pc:sldChg chg="modSp">
        <pc:chgData name="Shi Yong Goh" userId="nFPWUTETcR1/jKKDFeH6dmTmqdRezczCRSb7WRPACfs=" providerId="None" clId="Web-{4CD3D747-D099-452F-9BE7-6897978AD4E9}" dt="2022-12-05T03:56:57.884" v="139" actId="14100"/>
        <pc:sldMkLst>
          <pc:docMk/>
          <pc:sldMk cId="3226676972" sldId="281"/>
        </pc:sldMkLst>
        <pc:spChg chg="mod">
          <ac:chgData name="Shi Yong Goh" userId="nFPWUTETcR1/jKKDFeH6dmTmqdRezczCRSb7WRPACfs=" providerId="None" clId="Web-{4CD3D747-D099-452F-9BE7-6897978AD4E9}" dt="2022-12-05T03:43:51.547" v="16" actId="20577"/>
          <ac:spMkLst>
            <pc:docMk/>
            <pc:sldMk cId="3226676972" sldId="281"/>
            <ac:spMk id="2" creationId="{4C3DDCFB-0BC2-D19D-A3E6-276FC67FCCE3}"/>
          </ac:spMkLst>
        </pc:spChg>
        <pc:spChg chg="mod">
          <ac:chgData name="Shi Yong Goh" userId="nFPWUTETcR1/jKKDFeH6dmTmqdRezczCRSb7WRPACfs=" providerId="None" clId="Web-{4CD3D747-D099-452F-9BE7-6897978AD4E9}" dt="2022-12-05T03:56:57.884" v="139" actId="14100"/>
          <ac:spMkLst>
            <pc:docMk/>
            <pc:sldMk cId="3226676972" sldId="281"/>
            <ac:spMk id="3" creationId="{738598EF-3382-8675-0818-642AC6D25714}"/>
          </ac:spMkLst>
        </pc:spChg>
      </pc:sldChg>
      <pc:sldChg chg="addSp modSp">
        <pc:chgData name="Shi Yong Goh" userId="nFPWUTETcR1/jKKDFeH6dmTmqdRezczCRSb7WRPACfs=" providerId="None" clId="Web-{4CD3D747-D099-452F-9BE7-6897978AD4E9}" dt="2022-12-05T03:48:35.165" v="92" actId="14100"/>
        <pc:sldMkLst>
          <pc:docMk/>
          <pc:sldMk cId="1951686556" sldId="282"/>
        </pc:sldMkLst>
        <pc:spChg chg="mod">
          <ac:chgData name="Shi Yong Goh" userId="nFPWUTETcR1/jKKDFeH6dmTmqdRezczCRSb7WRPACfs=" providerId="None" clId="Web-{4CD3D747-D099-452F-9BE7-6897978AD4E9}" dt="2022-12-05T03:47:57.414" v="78" actId="20577"/>
          <ac:spMkLst>
            <pc:docMk/>
            <pc:sldMk cId="1951686556" sldId="282"/>
            <ac:spMk id="2" creationId="{50F2907F-7DF9-8DA6-818C-58EEAC138883}"/>
          </ac:spMkLst>
        </pc:spChg>
        <pc:spChg chg="mod">
          <ac:chgData name="Shi Yong Goh" userId="nFPWUTETcR1/jKKDFeH6dmTmqdRezczCRSb7WRPACfs=" providerId="None" clId="Web-{4CD3D747-D099-452F-9BE7-6897978AD4E9}" dt="2022-12-05T03:48:28.181" v="91" actId="20577"/>
          <ac:spMkLst>
            <pc:docMk/>
            <pc:sldMk cId="1951686556" sldId="282"/>
            <ac:spMk id="3" creationId="{948C588E-4CCB-BBCD-C19C-D20183B0A0F1}"/>
          </ac:spMkLst>
        </pc:spChg>
        <pc:picChg chg="add mod">
          <ac:chgData name="Shi Yong Goh" userId="nFPWUTETcR1/jKKDFeH6dmTmqdRezczCRSb7WRPACfs=" providerId="None" clId="Web-{4CD3D747-D099-452F-9BE7-6897978AD4E9}" dt="2022-12-05T03:48:35.165" v="92" actId="14100"/>
          <ac:picMkLst>
            <pc:docMk/>
            <pc:sldMk cId="1951686556" sldId="282"/>
            <ac:picMk id="4" creationId="{AEC017C6-D958-F723-9B20-427C1FC24288}"/>
          </ac:picMkLst>
        </pc:picChg>
      </pc:sldChg>
    </pc:docChg>
  </pc:docChgLst>
  <pc:docChgLst>
    <pc:chgData name="Felipe Bautista Salamanca" clId="Web-{FAFAF8A8-C9A5-415B-B761-5ED47A3013AC}"/>
    <pc:docChg chg="addSld delSld modSld">
      <pc:chgData name="Felipe Bautista Salamanca" userId="" providerId="" clId="Web-{FAFAF8A8-C9A5-415B-B761-5ED47A3013AC}" dt="2022-12-05T03:09:01.617" v="1112" actId="20577"/>
      <pc:docMkLst>
        <pc:docMk/>
      </pc:docMkLst>
      <pc:sldChg chg="modSp">
        <pc:chgData name="Felipe Bautista Salamanca" userId="" providerId="" clId="Web-{FAFAF8A8-C9A5-415B-B761-5ED47A3013AC}" dt="2022-12-05T00:53:13.180" v="585" actId="20577"/>
        <pc:sldMkLst>
          <pc:docMk/>
          <pc:sldMk cId="961566073" sldId="257"/>
        </pc:sldMkLst>
        <pc:spChg chg="mod">
          <ac:chgData name="Felipe Bautista Salamanca" userId="" providerId="" clId="Web-{FAFAF8A8-C9A5-415B-B761-5ED47A3013AC}" dt="2022-12-05T00:53:13.180" v="585" actId="20577"/>
          <ac:spMkLst>
            <pc:docMk/>
            <pc:sldMk cId="961566073" sldId="257"/>
            <ac:spMk id="3" creationId="{00000000-0000-0000-0000-000000000000}"/>
          </ac:spMkLst>
        </pc:spChg>
      </pc:sldChg>
      <pc:sldChg chg="del">
        <pc:chgData name="Felipe Bautista Salamanca" userId="" providerId="" clId="Web-{FAFAF8A8-C9A5-415B-B761-5ED47A3013AC}" dt="2022-12-05T01:13:43.281" v="687"/>
        <pc:sldMkLst>
          <pc:docMk/>
          <pc:sldMk cId="714668603" sldId="258"/>
        </pc:sldMkLst>
      </pc:sldChg>
      <pc:sldChg chg="modSp">
        <pc:chgData name="Felipe Bautista Salamanca" userId="" providerId="" clId="Web-{FAFAF8A8-C9A5-415B-B761-5ED47A3013AC}" dt="2022-12-05T01:13:55.344" v="689" actId="20577"/>
        <pc:sldMkLst>
          <pc:docMk/>
          <pc:sldMk cId="2761622846" sldId="259"/>
        </pc:sldMkLst>
        <pc:spChg chg="mod">
          <ac:chgData name="Felipe Bautista Salamanca" userId="" providerId="" clId="Web-{FAFAF8A8-C9A5-415B-B761-5ED47A3013AC}" dt="2022-12-05T01:13:55.344" v="689" actId="20577"/>
          <ac:spMkLst>
            <pc:docMk/>
            <pc:sldMk cId="2761622846" sldId="259"/>
            <ac:spMk id="2" creationId="{00000000-0000-0000-0000-000000000000}"/>
          </ac:spMkLst>
        </pc:spChg>
        <pc:spChg chg="mod">
          <ac:chgData name="Felipe Bautista Salamanca" userId="" providerId="" clId="Web-{FAFAF8A8-C9A5-415B-B761-5ED47A3013AC}" dt="2022-12-05T00:50:00.283" v="553" actId="20577"/>
          <ac:spMkLst>
            <pc:docMk/>
            <pc:sldMk cId="2761622846" sldId="259"/>
            <ac:spMk id="3" creationId="{00000000-0000-0000-0000-000000000000}"/>
          </ac:spMkLst>
        </pc:spChg>
      </pc:sldChg>
      <pc:sldChg chg="addSp delSp modSp">
        <pc:chgData name="Felipe Bautista Salamanca" userId="" providerId="" clId="Web-{FAFAF8A8-C9A5-415B-B761-5ED47A3013AC}" dt="2022-12-05T02:52:04.689" v="1051" actId="20577"/>
        <pc:sldMkLst>
          <pc:docMk/>
          <pc:sldMk cId="4178270889" sldId="269"/>
        </pc:sldMkLst>
        <pc:spChg chg="mod">
          <ac:chgData name="Felipe Bautista Salamanca" userId="" providerId="" clId="Web-{FAFAF8A8-C9A5-415B-B761-5ED47A3013AC}" dt="2022-12-05T02:47:54.621" v="933" actId="20577"/>
          <ac:spMkLst>
            <pc:docMk/>
            <pc:sldMk cId="4178270889" sldId="269"/>
            <ac:spMk id="2" creationId="{C5E389C1-67CD-B110-ECA6-07FDB3E13794}"/>
          </ac:spMkLst>
        </pc:spChg>
        <pc:spChg chg="del mod">
          <ac:chgData name="Felipe Bautista Salamanca" userId="" providerId="" clId="Web-{FAFAF8A8-C9A5-415B-B761-5ED47A3013AC}" dt="2022-12-05T01:19:26.683" v="817"/>
          <ac:spMkLst>
            <pc:docMk/>
            <pc:sldMk cId="4178270889" sldId="269"/>
            <ac:spMk id="3" creationId="{A534D052-E804-05D3-0D6B-7D34323C87A3}"/>
          </ac:spMkLst>
        </pc:spChg>
        <pc:spChg chg="add mod">
          <ac:chgData name="Felipe Bautista Salamanca" userId="" providerId="" clId="Web-{FAFAF8A8-C9A5-415B-B761-5ED47A3013AC}" dt="2022-12-05T02:52:04.689" v="1051" actId="20577"/>
          <ac:spMkLst>
            <pc:docMk/>
            <pc:sldMk cId="4178270889" sldId="269"/>
            <ac:spMk id="5" creationId="{8146DAE4-6630-2C41-65E7-96FC0CEA0F47}"/>
          </ac:spMkLst>
        </pc:spChg>
        <pc:spChg chg="add del mod">
          <ac:chgData name="Felipe Bautista Salamanca" userId="" providerId="" clId="Web-{FAFAF8A8-C9A5-415B-B761-5ED47A3013AC}" dt="2022-12-05T01:19:30.964" v="819"/>
          <ac:spMkLst>
            <pc:docMk/>
            <pc:sldMk cId="4178270889" sldId="269"/>
            <ac:spMk id="6" creationId="{06F30606-2992-07E7-C761-ECA5511A9BA6}"/>
          </ac:spMkLst>
        </pc:spChg>
        <pc:spChg chg="add mod">
          <ac:chgData name="Felipe Bautista Salamanca" userId="" providerId="" clId="Web-{FAFAF8A8-C9A5-415B-B761-5ED47A3013AC}" dt="2022-12-05T02:50:35.124" v="1005" actId="1076"/>
          <ac:spMkLst>
            <pc:docMk/>
            <pc:sldMk cId="4178270889" sldId="269"/>
            <ac:spMk id="7" creationId="{40791D00-3BBE-34E2-2E22-05BDA6663630}"/>
          </ac:spMkLst>
        </pc:spChg>
        <pc:picChg chg="add del mod">
          <ac:chgData name="Felipe Bautista Salamanca" userId="" providerId="" clId="Web-{FAFAF8A8-C9A5-415B-B761-5ED47A3013AC}" dt="2022-12-05T02:47:15.573" v="927"/>
          <ac:picMkLst>
            <pc:docMk/>
            <pc:sldMk cId="4178270889" sldId="269"/>
            <ac:picMk id="3" creationId="{34033A0F-8D61-0A87-B0CD-F6FF792FFF54}"/>
          </ac:picMkLst>
        </pc:picChg>
        <pc:picChg chg="add mod">
          <ac:chgData name="Felipe Bautista Salamanca" userId="" providerId="" clId="Web-{FAFAF8A8-C9A5-415B-B761-5ED47A3013AC}" dt="2022-12-05T02:50:38.234" v="1006" actId="1076"/>
          <ac:picMkLst>
            <pc:docMk/>
            <pc:sldMk cId="4178270889" sldId="269"/>
            <ac:picMk id="4" creationId="{7F484315-714E-2A3E-D0B8-809535690498}"/>
          </ac:picMkLst>
        </pc:picChg>
      </pc:sldChg>
      <pc:sldChg chg="modSp">
        <pc:chgData name="Felipe Bautista Salamanca" userId="" providerId="" clId="Web-{FAFAF8A8-C9A5-415B-B761-5ED47A3013AC}" dt="2022-12-05T03:09:01.617" v="1112" actId="20577"/>
        <pc:sldMkLst>
          <pc:docMk/>
          <pc:sldMk cId="993772263" sldId="270"/>
        </pc:sldMkLst>
        <pc:spChg chg="mod">
          <ac:chgData name="Felipe Bautista Salamanca" userId="" providerId="" clId="Web-{FAFAF8A8-C9A5-415B-B761-5ED47A3013AC}" dt="2022-12-05T01:13:51.922" v="688" actId="20577"/>
          <ac:spMkLst>
            <pc:docMk/>
            <pc:sldMk cId="993772263" sldId="270"/>
            <ac:spMk id="2" creationId="{155C3CDA-8C17-6628-3130-0151822E3C29}"/>
          </ac:spMkLst>
        </pc:spChg>
        <pc:spChg chg="mod">
          <ac:chgData name="Felipe Bautista Salamanca" userId="" providerId="" clId="Web-{FAFAF8A8-C9A5-415B-B761-5ED47A3013AC}" dt="2022-12-05T03:09:01.617" v="1112" actId="20577"/>
          <ac:spMkLst>
            <pc:docMk/>
            <pc:sldMk cId="993772263" sldId="270"/>
            <ac:spMk id="3" creationId="{EB38C2E9-147D-3287-3F2E-C2B7B444F533}"/>
          </ac:spMkLst>
        </pc:spChg>
      </pc:sldChg>
      <pc:sldChg chg="modSp new">
        <pc:chgData name="Felipe Bautista Salamanca" userId="" providerId="" clId="Web-{FAFAF8A8-C9A5-415B-B761-5ED47A3013AC}" dt="2022-12-05T02:39:47.845" v="917" actId="20577"/>
        <pc:sldMkLst>
          <pc:docMk/>
          <pc:sldMk cId="858264318" sldId="283"/>
        </pc:sldMkLst>
        <pc:spChg chg="mod">
          <ac:chgData name="Felipe Bautista Salamanca" userId="" providerId="" clId="Web-{FAFAF8A8-C9A5-415B-B761-5ED47A3013AC}" dt="2022-12-05T01:10:36.541" v="598" actId="20577"/>
          <ac:spMkLst>
            <pc:docMk/>
            <pc:sldMk cId="858264318" sldId="283"/>
            <ac:spMk id="2" creationId="{FA44F2E8-3A62-E829-30D3-EC65ED77EC47}"/>
          </ac:spMkLst>
        </pc:spChg>
        <pc:spChg chg="mod">
          <ac:chgData name="Felipe Bautista Salamanca" userId="" providerId="" clId="Web-{FAFAF8A8-C9A5-415B-B761-5ED47A3013AC}" dt="2022-12-05T02:39:47.845" v="917" actId="20577"/>
          <ac:spMkLst>
            <pc:docMk/>
            <pc:sldMk cId="858264318" sldId="283"/>
            <ac:spMk id="3" creationId="{4515CC0F-39C7-3D44-0168-0763973DA0AC}"/>
          </ac:spMkLst>
        </pc:spChg>
      </pc:sldChg>
      <pc:sldChg chg="modSp new del">
        <pc:chgData name="Felipe Bautista Salamanca" userId="" providerId="" clId="Web-{FAFAF8A8-C9A5-415B-B761-5ED47A3013AC}" dt="2022-12-05T00:41:04.297" v="226"/>
        <pc:sldMkLst>
          <pc:docMk/>
          <pc:sldMk cId="1314542971" sldId="283"/>
        </pc:sldMkLst>
        <pc:spChg chg="mod">
          <ac:chgData name="Felipe Bautista Salamanca" userId="" providerId="" clId="Web-{FAFAF8A8-C9A5-415B-B761-5ED47A3013AC}" dt="2022-12-05T00:40:49.312" v="225" actId="20577"/>
          <ac:spMkLst>
            <pc:docMk/>
            <pc:sldMk cId="1314542971" sldId="283"/>
            <ac:spMk id="2" creationId="{5794CF88-0D61-9F88-FE46-E777285AAF94}"/>
          </ac:spMkLst>
        </pc:spChg>
      </pc:sldChg>
      <pc:sldChg chg="addSp delSp modSp del">
        <pc:chgData name="Felipe Bautista Salamanca" userId="" providerId="" clId="Web-{FAFAF8A8-C9A5-415B-B761-5ED47A3013AC}" dt="2022-12-05T00:21:35.541" v="35"/>
        <pc:sldMkLst>
          <pc:docMk/>
          <pc:sldMk cId="2260836344" sldId="283"/>
        </pc:sldMkLst>
        <pc:spChg chg="mod">
          <ac:chgData name="Felipe Bautista Salamanca" userId="" providerId="" clId="Web-{FAFAF8A8-C9A5-415B-B761-5ED47A3013AC}" dt="2022-12-05T00:18:20.035" v="6" actId="20577"/>
          <ac:spMkLst>
            <pc:docMk/>
            <pc:sldMk cId="2260836344" sldId="283"/>
            <ac:spMk id="2" creationId="{63CEB8C8-E15D-D06A-56D5-0BB58F1CCEFD}"/>
          </ac:spMkLst>
        </pc:spChg>
        <pc:spChg chg="del">
          <ac:chgData name="Felipe Bautista Salamanca" userId="" providerId="" clId="Web-{FAFAF8A8-C9A5-415B-B761-5ED47A3013AC}" dt="2022-12-05T00:18:23.817" v="7"/>
          <ac:spMkLst>
            <pc:docMk/>
            <pc:sldMk cId="2260836344" sldId="283"/>
            <ac:spMk id="3" creationId="{A3804CC6-4E12-2CD5-5EC1-5445F3850BB6}"/>
          </ac:spMkLst>
        </pc:spChg>
        <pc:spChg chg="add del">
          <ac:chgData name="Felipe Bautista Salamanca" userId="" providerId="" clId="Web-{FAFAF8A8-C9A5-415B-B761-5ED47A3013AC}" dt="2022-12-05T00:18:46.630" v="9"/>
          <ac:spMkLst>
            <pc:docMk/>
            <pc:sldMk cId="2260836344" sldId="283"/>
            <ac:spMk id="4" creationId="{6B1ECC66-0AD1-3EA3-8F35-464859B8266A}"/>
          </ac:spMkLst>
        </pc:spChg>
        <pc:spChg chg="add del mod">
          <ac:chgData name="Felipe Bautista Salamanca" userId="" providerId="" clId="Web-{FAFAF8A8-C9A5-415B-B761-5ED47A3013AC}" dt="2022-12-05T00:19:28.959" v="17"/>
          <ac:spMkLst>
            <pc:docMk/>
            <pc:sldMk cId="2260836344" sldId="283"/>
            <ac:spMk id="5" creationId="{C978BC3F-5D4B-5692-461C-EDECF8F279CF}"/>
          </ac:spMkLst>
        </pc:spChg>
        <pc:spChg chg="add del mod">
          <ac:chgData name="Felipe Bautista Salamanca" userId="" providerId="" clId="Web-{FAFAF8A8-C9A5-415B-B761-5ED47A3013AC}" dt="2022-12-05T00:19:31.584" v="18"/>
          <ac:spMkLst>
            <pc:docMk/>
            <pc:sldMk cId="2260836344" sldId="283"/>
            <ac:spMk id="6" creationId="{ECE23E23-3080-BD2C-0427-65681DDA8873}"/>
          </ac:spMkLst>
        </pc:spChg>
        <pc:spChg chg="add del mod">
          <ac:chgData name="Felipe Bautista Salamanca" userId="" providerId="" clId="Web-{FAFAF8A8-C9A5-415B-B761-5ED47A3013AC}" dt="2022-12-05T00:20:48.134" v="28"/>
          <ac:spMkLst>
            <pc:docMk/>
            <pc:sldMk cId="2260836344" sldId="283"/>
            <ac:spMk id="7" creationId="{25AC3E2A-AAB9-D661-97F3-84E6C329226B}"/>
          </ac:spMkLst>
        </pc:spChg>
        <pc:spChg chg="add del mod">
          <ac:chgData name="Felipe Bautista Salamanca" userId="" providerId="" clId="Web-{FAFAF8A8-C9A5-415B-B761-5ED47A3013AC}" dt="2022-12-05T00:20:49.993" v="29"/>
          <ac:spMkLst>
            <pc:docMk/>
            <pc:sldMk cId="2260836344" sldId="283"/>
            <ac:spMk id="8" creationId="{0FC2C902-B416-41FF-34B6-88F825DE9C56}"/>
          </ac:spMkLst>
        </pc:spChg>
        <pc:spChg chg="add del mod">
          <ac:chgData name="Felipe Bautista Salamanca" userId="" providerId="" clId="Web-{FAFAF8A8-C9A5-415B-B761-5ED47A3013AC}" dt="2022-12-05T00:20:51.181" v="30"/>
          <ac:spMkLst>
            <pc:docMk/>
            <pc:sldMk cId="2260836344" sldId="283"/>
            <ac:spMk id="9" creationId="{6D54D080-1C2F-58B2-83D2-18E8595BD69B}"/>
          </ac:spMkLst>
        </pc:spChg>
      </pc:sldChg>
      <pc:sldChg chg="addSp delSp modSp new del">
        <pc:chgData name="Felipe Bautista Salamanca" userId="" providerId="" clId="Web-{FAFAF8A8-C9A5-415B-B761-5ED47A3013AC}" dt="2022-12-05T03:01:58.232" v="1098"/>
        <pc:sldMkLst>
          <pc:docMk/>
          <pc:sldMk cId="809548983" sldId="285"/>
        </pc:sldMkLst>
        <pc:spChg chg="mod">
          <ac:chgData name="Felipe Bautista Salamanca" userId="" providerId="" clId="Web-{FAFAF8A8-C9A5-415B-B761-5ED47A3013AC}" dt="2022-12-05T02:53:38.019" v="1060" actId="20577"/>
          <ac:spMkLst>
            <pc:docMk/>
            <pc:sldMk cId="809548983" sldId="285"/>
            <ac:spMk id="2" creationId="{9590CBBE-D52A-2FDD-D91B-89992B0056A9}"/>
          </ac:spMkLst>
        </pc:spChg>
        <pc:spChg chg="del">
          <ac:chgData name="Felipe Bautista Salamanca" userId="" providerId="" clId="Web-{FAFAF8A8-C9A5-415B-B761-5ED47A3013AC}" dt="2022-12-05T02:47:23.230" v="928"/>
          <ac:spMkLst>
            <pc:docMk/>
            <pc:sldMk cId="809548983" sldId="285"/>
            <ac:spMk id="3" creationId="{65068EF2-9550-8539-3144-E122A71E368E}"/>
          </ac:spMkLst>
        </pc:spChg>
        <pc:spChg chg="add mod">
          <ac:chgData name="Felipe Bautista Salamanca" userId="" providerId="" clId="Web-{FAFAF8A8-C9A5-415B-B761-5ED47A3013AC}" dt="2022-12-05T03:00:03.730" v="1087"/>
          <ac:spMkLst>
            <pc:docMk/>
            <pc:sldMk cId="809548983" sldId="285"/>
            <ac:spMk id="6" creationId="{EB7942D2-1642-99A6-D021-551A4F935E5B}"/>
          </ac:spMkLst>
        </pc:spChg>
        <pc:picChg chg="add del mod ord">
          <ac:chgData name="Felipe Bautista Salamanca" userId="" providerId="" clId="Web-{FAFAF8A8-C9A5-415B-B761-5ED47A3013AC}" dt="2022-12-05T03:00:03.730" v="1087"/>
          <ac:picMkLst>
            <pc:docMk/>
            <pc:sldMk cId="809548983" sldId="285"/>
            <ac:picMk id="4" creationId="{0410AA35-73F2-E7FF-C613-39375171D3BE}"/>
          </ac:picMkLst>
        </pc:picChg>
      </pc:sldChg>
      <pc:sldChg chg="addSp delSp modSp new">
        <pc:chgData name="Felipe Bautista Salamanca" userId="" providerId="" clId="Web-{FAFAF8A8-C9A5-415B-B761-5ED47A3013AC}" dt="2022-12-05T03:04:30.579" v="1104" actId="1076"/>
        <pc:sldMkLst>
          <pc:docMk/>
          <pc:sldMk cId="1747959518" sldId="286"/>
        </pc:sldMkLst>
        <pc:spChg chg="mod">
          <ac:chgData name="Felipe Bautista Salamanca" userId="" providerId="" clId="Web-{FAFAF8A8-C9A5-415B-B761-5ED47A3013AC}" dt="2022-12-05T03:01:25.388" v="1097" actId="20577"/>
          <ac:spMkLst>
            <pc:docMk/>
            <pc:sldMk cId="1747959518" sldId="286"/>
            <ac:spMk id="2" creationId="{A0EB985D-72BF-C795-5256-A8710B774C9E}"/>
          </ac:spMkLst>
        </pc:spChg>
        <pc:spChg chg="del">
          <ac:chgData name="Felipe Bautista Salamanca" userId="" providerId="" clId="Web-{FAFAF8A8-C9A5-415B-B761-5ED47A3013AC}" dt="2022-12-05T03:00:25.340" v="1088"/>
          <ac:spMkLst>
            <pc:docMk/>
            <pc:sldMk cId="1747959518" sldId="286"/>
            <ac:spMk id="3" creationId="{0B0FD06E-B992-D0E5-8661-72A3ECC8754D}"/>
          </ac:spMkLst>
        </pc:spChg>
        <pc:spChg chg="add del mod">
          <ac:chgData name="Felipe Bautista Salamanca" userId="" providerId="" clId="Web-{FAFAF8A8-C9A5-415B-B761-5ED47A3013AC}" dt="2022-12-05T03:04:27.611" v="1100"/>
          <ac:spMkLst>
            <pc:docMk/>
            <pc:sldMk cId="1747959518" sldId="286"/>
            <ac:spMk id="6" creationId="{6E071B1F-E9C7-36FC-E9F4-C61058E82689}"/>
          </ac:spMkLst>
        </pc:spChg>
        <pc:picChg chg="add del mod ord">
          <ac:chgData name="Felipe Bautista Salamanca" userId="" providerId="" clId="Web-{FAFAF8A8-C9A5-415B-B761-5ED47A3013AC}" dt="2022-12-05T03:04:05.079" v="1099"/>
          <ac:picMkLst>
            <pc:docMk/>
            <pc:sldMk cId="1747959518" sldId="286"/>
            <ac:picMk id="4" creationId="{BD2F83A8-60FF-A3A0-5A7F-859310701E1F}"/>
          </ac:picMkLst>
        </pc:picChg>
        <pc:picChg chg="add mod ord">
          <ac:chgData name="Felipe Bautista Salamanca" userId="" providerId="" clId="Web-{FAFAF8A8-C9A5-415B-B761-5ED47A3013AC}" dt="2022-12-05T03:04:30.579" v="1104" actId="1076"/>
          <ac:picMkLst>
            <pc:docMk/>
            <pc:sldMk cId="1747959518" sldId="286"/>
            <ac:picMk id="7" creationId="{9A6F4345-4194-9CBE-C1BC-1524A416BA8D}"/>
          </ac:picMkLst>
        </pc:picChg>
      </pc:sldChg>
    </pc:docChg>
  </pc:docChgLst>
  <pc:docChgLst>
    <pc:chgData name="Kevin Lin" userId="pFQ6udFJDkeQjAC1A4tdmmFxqLzE/iXuMTtmeyPvmo4=" providerId="None" clId="Web-{2DFC4B38-B33B-4905-869D-BE093E19ED54}"/>
    <pc:docChg chg="addSld delSld modSld">
      <pc:chgData name="Kevin Lin" userId="pFQ6udFJDkeQjAC1A4tdmmFxqLzE/iXuMTtmeyPvmo4=" providerId="None" clId="Web-{2DFC4B38-B33B-4905-869D-BE093E19ED54}" dt="2022-12-05T05:24:48.461" v="2070"/>
      <pc:docMkLst>
        <pc:docMk/>
      </pc:docMkLst>
      <pc:sldChg chg="addSp delSp modSp">
        <pc:chgData name="Kevin Lin" userId="pFQ6udFJDkeQjAC1A4tdmmFxqLzE/iXuMTtmeyPvmo4=" providerId="None" clId="Web-{2DFC4B38-B33B-4905-869D-BE093E19ED54}" dt="2022-12-05T05:24:48.461" v="2070"/>
        <pc:sldMkLst>
          <pc:docMk/>
          <pc:sldMk cId="2263957818" sldId="266"/>
        </pc:sldMkLst>
        <pc:spChg chg="mod">
          <ac:chgData name="Kevin Lin" userId="pFQ6udFJDkeQjAC1A4tdmmFxqLzE/iXuMTtmeyPvmo4=" providerId="None" clId="Web-{2DFC4B38-B33B-4905-869D-BE093E19ED54}" dt="2022-12-05T05:05:33.499" v="1608" actId="20577"/>
          <ac:spMkLst>
            <pc:docMk/>
            <pc:sldMk cId="2263957818" sldId="266"/>
            <ac:spMk id="3" creationId="{00000000-0000-0000-0000-000000000000}"/>
          </ac:spMkLst>
        </pc:spChg>
        <pc:spChg chg="add del mod">
          <ac:chgData name="Kevin Lin" userId="pFQ6udFJDkeQjAC1A4tdmmFxqLzE/iXuMTtmeyPvmo4=" providerId="None" clId="Web-{2DFC4B38-B33B-4905-869D-BE093E19ED54}" dt="2022-12-05T05:06:02.797" v="1613"/>
          <ac:spMkLst>
            <pc:docMk/>
            <pc:sldMk cId="2263957818" sldId="266"/>
            <ac:spMk id="5" creationId="{15DAE69E-2236-F443-AA01-250A159C11EB}"/>
          </ac:spMkLst>
        </pc:spChg>
        <pc:graphicFrameChg chg="add mod modGraphic">
          <ac:chgData name="Kevin Lin" userId="pFQ6udFJDkeQjAC1A4tdmmFxqLzE/iXuMTtmeyPvmo4=" providerId="None" clId="Web-{2DFC4B38-B33B-4905-869D-BE093E19ED54}" dt="2022-12-05T05:24:48.461" v="2070"/>
          <ac:graphicFrameMkLst>
            <pc:docMk/>
            <pc:sldMk cId="2263957818" sldId="266"/>
            <ac:graphicFrameMk id="6" creationId="{76649640-B3DC-2F8E-A072-11A5F6181D83}"/>
          </ac:graphicFrameMkLst>
        </pc:graphicFrameChg>
      </pc:sldChg>
      <pc:sldChg chg="modSp">
        <pc:chgData name="Kevin Lin" userId="pFQ6udFJDkeQjAC1A4tdmmFxqLzE/iXuMTtmeyPvmo4=" providerId="None" clId="Web-{2DFC4B38-B33B-4905-869D-BE093E19ED54}" dt="2022-12-05T04:47:45.634" v="1221" actId="1076"/>
        <pc:sldMkLst>
          <pc:docMk/>
          <pc:sldMk cId="4178270889" sldId="269"/>
        </pc:sldMkLst>
        <pc:spChg chg="mod">
          <ac:chgData name="Kevin Lin" userId="pFQ6udFJDkeQjAC1A4tdmmFxqLzE/iXuMTtmeyPvmo4=" providerId="None" clId="Web-{2DFC4B38-B33B-4905-869D-BE093E19ED54}" dt="2022-12-05T04:46:55.352" v="1180" actId="20577"/>
          <ac:spMkLst>
            <pc:docMk/>
            <pc:sldMk cId="4178270889" sldId="269"/>
            <ac:spMk id="2" creationId="{C5E389C1-67CD-B110-ECA6-07FDB3E13794}"/>
          </ac:spMkLst>
        </pc:spChg>
        <pc:spChg chg="mod">
          <ac:chgData name="Kevin Lin" userId="pFQ6udFJDkeQjAC1A4tdmmFxqLzE/iXuMTtmeyPvmo4=" providerId="None" clId="Web-{2DFC4B38-B33B-4905-869D-BE093E19ED54}" dt="2022-12-05T04:47:45.634" v="1221" actId="1076"/>
          <ac:spMkLst>
            <pc:docMk/>
            <pc:sldMk cId="4178270889" sldId="269"/>
            <ac:spMk id="5" creationId="{8146DAE4-6630-2C41-65E7-96FC0CEA0F47}"/>
          </ac:spMkLst>
        </pc:spChg>
      </pc:sldChg>
      <pc:sldChg chg="addSp delSp modSp new">
        <pc:chgData name="Kevin Lin" userId="pFQ6udFJDkeQjAC1A4tdmmFxqLzE/iXuMTtmeyPvmo4=" providerId="None" clId="Web-{2DFC4B38-B33B-4905-869D-BE093E19ED54}" dt="2022-12-05T04:56:34.832" v="1347" actId="20577"/>
        <pc:sldMkLst>
          <pc:docMk/>
          <pc:sldMk cId="1672536405" sldId="292"/>
        </pc:sldMkLst>
        <pc:spChg chg="mod">
          <ac:chgData name="Kevin Lin" userId="pFQ6udFJDkeQjAC1A4tdmmFxqLzE/iXuMTtmeyPvmo4=" providerId="None" clId="Web-{2DFC4B38-B33B-4905-869D-BE093E19ED54}" dt="2022-12-05T04:06:31.410" v="34" actId="20577"/>
          <ac:spMkLst>
            <pc:docMk/>
            <pc:sldMk cId="1672536405" sldId="292"/>
            <ac:spMk id="2" creationId="{E3C2EAFD-7D30-6602-14A9-BA2D6BBCD433}"/>
          </ac:spMkLst>
        </pc:spChg>
        <pc:spChg chg="del mod">
          <ac:chgData name="Kevin Lin" userId="pFQ6udFJDkeQjAC1A4tdmmFxqLzE/iXuMTtmeyPvmo4=" providerId="None" clId="Web-{2DFC4B38-B33B-4905-869D-BE093E19ED54}" dt="2022-12-05T04:06:37.472" v="36"/>
          <ac:spMkLst>
            <pc:docMk/>
            <pc:sldMk cId="1672536405" sldId="292"/>
            <ac:spMk id="3" creationId="{359C3C09-7BFD-69F9-3A9A-3D03740E0DE4}"/>
          </ac:spMkLst>
        </pc:spChg>
        <pc:spChg chg="add del mod">
          <ac:chgData name="Kevin Lin" userId="pFQ6udFJDkeQjAC1A4tdmmFxqLzE/iXuMTtmeyPvmo4=" providerId="None" clId="Web-{2DFC4B38-B33B-4905-869D-BE093E19ED54}" dt="2022-12-05T04:07:46.239" v="44"/>
          <ac:spMkLst>
            <pc:docMk/>
            <pc:sldMk cId="1672536405" sldId="292"/>
            <ac:spMk id="6" creationId="{81ED9EA1-C812-40B0-85AE-A1A8B7655CEF}"/>
          </ac:spMkLst>
        </pc:spChg>
        <pc:spChg chg="add del mod">
          <ac:chgData name="Kevin Lin" userId="pFQ6udFJDkeQjAC1A4tdmmFxqLzE/iXuMTtmeyPvmo4=" providerId="None" clId="Web-{2DFC4B38-B33B-4905-869D-BE093E19ED54}" dt="2022-12-05T04:07:50.880" v="47"/>
          <ac:spMkLst>
            <pc:docMk/>
            <pc:sldMk cId="1672536405" sldId="292"/>
            <ac:spMk id="9" creationId="{22705BCB-08FC-42FF-62A0-D82ED770B6D8}"/>
          </ac:spMkLst>
        </pc:spChg>
        <pc:spChg chg="add del mod">
          <ac:chgData name="Kevin Lin" userId="pFQ6udFJDkeQjAC1A4tdmmFxqLzE/iXuMTtmeyPvmo4=" providerId="None" clId="Web-{2DFC4B38-B33B-4905-869D-BE093E19ED54}" dt="2022-12-05T04:18:09.361" v="83"/>
          <ac:spMkLst>
            <pc:docMk/>
            <pc:sldMk cId="1672536405" sldId="292"/>
            <ac:spMk id="13" creationId="{2A5EB18A-F6E3-4041-CDAD-AD5542F7797A}"/>
          </ac:spMkLst>
        </pc:spChg>
        <pc:spChg chg="add del">
          <ac:chgData name="Kevin Lin" userId="pFQ6udFJDkeQjAC1A4tdmmFxqLzE/iXuMTtmeyPvmo4=" providerId="None" clId="Web-{2DFC4B38-B33B-4905-869D-BE093E19ED54}" dt="2022-12-05T04:25:20.307" v="108"/>
          <ac:spMkLst>
            <pc:docMk/>
            <pc:sldMk cId="1672536405" sldId="292"/>
            <ac:spMk id="18" creationId="{DDDAF61D-B4C6-DF3F-4AAB-7ADE422F3642}"/>
          </ac:spMkLst>
        </pc:spChg>
        <pc:spChg chg="add mod">
          <ac:chgData name="Kevin Lin" userId="pFQ6udFJDkeQjAC1A4tdmmFxqLzE/iXuMTtmeyPvmo4=" providerId="None" clId="Web-{2DFC4B38-B33B-4905-869D-BE093E19ED54}" dt="2022-12-05T04:56:34.832" v="1347" actId="20577"/>
          <ac:spMkLst>
            <pc:docMk/>
            <pc:sldMk cId="1672536405" sldId="292"/>
            <ac:spMk id="19" creationId="{568D3BFA-6B80-1D0C-5988-03435CDE13B0}"/>
          </ac:spMkLst>
        </pc:spChg>
        <pc:picChg chg="add del mod ord">
          <ac:chgData name="Kevin Lin" userId="pFQ6udFJDkeQjAC1A4tdmmFxqLzE/iXuMTtmeyPvmo4=" providerId="None" clId="Web-{2DFC4B38-B33B-4905-869D-BE093E19ED54}" dt="2022-12-05T04:06:54.472" v="42"/>
          <ac:picMkLst>
            <pc:docMk/>
            <pc:sldMk cId="1672536405" sldId="292"/>
            <ac:picMk id="4" creationId="{2D4280BD-356C-2FD8-0B2A-6059447EFEA8}"/>
          </ac:picMkLst>
        </pc:picChg>
        <pc:picChg chg="add del mod ord">
          <ac:chgData name="Kevin Lin" userId="pFQ6udFJDkeQjAC1A4tdmmFxqLzE/iXuMTtmeyPvmo4=" providerId="None" clId="Web-{2DFC4B38-B33B-4905-869D-BE093E19ED54}" dt="2022-12-05T04:07:48.849" v="46"/>
          <ac:picMkLst>
            <pc:docMk/>
            <pc:sldMk cId="1672536405" sldId="292"/>
            <ac:picMk id="7" creationId="{62BB5B9A-8529-7F53-B143-640C6CDF3094}"/>
          </ac:picMkLst>
        </pc:picChg>
        <pc:picChg chg="add del mod">
          <ac:chgData name="Kevin Lin" userId="pFQ6udFJDkeQjAC1A4tdmmFxqLzE/iXuMTtmeyPvmo4=" providerId="None" clId="Web-{2DFC4B38-B33B-4905-869D-BE093E19ED54}" dt="2022-12-05T04:20:11.410" v="84"/>
          <ac:picMkLst>
            <pc:docMk/>
            <pc:sldMk cId="1672536405" sldId="292"/>
            <ac:picMk id="10" creationId="{53E06D39-6477-1592-6AC6-A7C3E84E58E0}"/>
          </ac:picMkLst>
        </pc:picChg>
        <pc:picChg chg="add del mod">
          <ac:chgData name="Kevin Lin" userId="pFQ6udFJDkeQjAC1A4tdmmFxqLzE/iXuMTtmeyPvmo4=" providerId="None" clId="Web-{2DFC4B38-B33B-4905-869D-BE093E19ED54}" dt="2022-12-05T04:08:36.975" v="57"/>
          <ac:picMkLst>
            <pc:docMk/>
            <pc:sldMk cId="1672536405" sldId="292"/>
            <ac:picMk id="11" creationId="{E7DFFCFF-489A-A1FC-5618-4CC0FE69419D}"/>
          </ac:picMkLst>
        </pc:picChg>
        <pc:picChg chg="add del mod">
          <ac:chgData name="Kevin Lin" userId="pFQ6udFJDkeQjAC1A4tdmmFxqLzE/iXuMTtmeyPvmo4=" providerId="None" clId="Web-{2DFC4B38-B33B-4905-869D-BE093E19ED54}" dt="2022-12-05T04:20:12.098" v="85"/>
          <ac:picMkLst>
            <pc:docMk/>
            <pc:sldMk cId="1672536405" sldId="292"/>
            <ac:picMk id="12" creationId="{881663E0-074B-EFBD-71A1-05530465433C}"/>
          </ac:picMkLst>
        </pc:picChg>
        <pc:picChg chg="add del mod">
          <ac:chgData name="Kevin Lin" userId="pFQ6udFJDkeQjAC1A4tdmmFxqLzE/iXuMTtmeyPvmo4=" providerId="None" clId="Web-{2DFC4B38-B33B-4905-869D-BE093E19ED54}" dt="2022-12-05T04:17:32.704" v="78"/>
          <ac:picMkLst>
            <pc:docMk/>
            <pc:sldMk cId="1672536405" sldId="292"/>
            <ac:picMk id="14" creationId="{ED82583D-5DB2-6F7E-435C-E6055C75ECEE}"/>
          </ac:picMkLst>
        </pc:picChg>
        <pc:picChg chg="add del mod">
          <ac:chgData name="Kevin Lin" userId="pFQ6udFJDkeQjAC1A4tdmmFxqLzE/iXuMTtmeyPvmo4=" providerId="None" clId="Web-{2DFC4B38-B33B-4905-869D-BE093E19ED54}" dt="2022-12-05T04:21:25.162" v="93"/>
          <ac:picMkLst>
            <pc:docMk/>
            <pc:sldMk cId="1672536405" sldId="292"/>
            <ac:picMk id="15" creationId="{D297ED8C-21F6-BC32-B8A1-1415B1FE39ED}"/>
          </ac:picMkLst>
        </pc:picChg>
        <pc:picChg chg="add mod">
          <ac:chgData name="Kevin Lin" userId="pFQ6udFJDkeQjAC1A4tdmmFxqLzE/iXuMTtmeyPvmo4=" providerId="None" clId="Web-{2DFC4B38-B33B-4905-869D-BE093E19ED54}" dt="2022-12-05T04:30:01.891" v="501" actId="1076"/>
          <ac:picMkLst>
            <pc:docMk/>
            <pc:sldMk cId="1672536405" sldId="292"/>
            <ac:picMk id="16" creationId="{EB9C23C4-1FF9-3ADE-DFDC-BA9F052839DA}"/>
          </ac:picMkLst>
        </pc:picChg>
        <pc:picChg chg="add mod">
          <ac:chgData name="Kevin Lin" userId="pFQ6udFJDkeQjAC1A4tdmmFxqLzE/iXuMTtmeyPvmo4=" providerId="None" clId="Web-{2DFC4B38-B33B-4905-869D-BE093E19ED54}" dt="2022-12-05T04:30:04.282" v="502" actId="1076"/>
          <ac:picMkLst>
            <pc:docMk/>
            <pc:sldMk cId="1672536405" sldId="292"/>
            <ac:picMk id="17" creationId="{34032BEB-5DF3-5A98-C0C5-6D946E0A73E5}"/>
          </ac:picMkLst>
        </pc:picChg>
      </pc:sldChg>
      <pc:sldChg chg="del">
        <pc:chgData name="Kevin Lin" userId="pFQ6udFJDkeQjAC1A4tdmmFxqLzE/iXuMTtmeyPvmo4=" providerId="None" clId="Web-{2DFC4B38-B33B-4905-869D-BE093E19ED54}" dt="2022-12-05T04:30:16.782" v="503"/>
        <pc:sldMkLst>
          <pc:docMk/>
          <pc:sldMk cId="2614057685" sldId="293"/>
        </pc:sldMkLst>
      </pc:sldChg>
      <pc:sldChg chg="delSp modSp del">
        <pc:chgData name="Kevin Lin" userId="pFQ6udFJDkeQjAC1A4tdmmFxqLzE/iXuMTtmeyPvmo4=" providerId="None" clId="Web-{2DFC4B38-B33B-4905-869D-BE093E19ED54}" dt="2022-12-05T04:56:08.067" v="1318"/>
        <pc:sldMkLst>
          <pc:docMk/>
          <pc:sldMk cId="3347288033" sldId="294"/>
        </pc:sldMkLst>
        <pc:spChg chg="mod">
          <ac:chgData name="Kevin Lin" userId="pFQ6udFJDkeQjAC1A4tdmmFxqLzE/iXuMTtmeyPvmo4=" providerId="None" clId="Web-{2DFC4B38-B33B-4905-869D-BE093E19ED54}" dt="2022-12-05T04:50:44.029" v="1242" actId="20577"/>
          <ac:spMkLst>
            <pc:docMk/>
            <pc:sldMk cId="3347288033" sldId="294"/>
            <ac:spMk id="2" creationId="{C5E389C1-67CD-B110-ECA6-07FDB3E13794}"/>
          </ac:spMkLst>
        </pc:spChg>
        <pc:spChg chg="mod">
          <ac:chgData name="Kevin Lin" userId="pFQ6udFJDkeQjAC1A4tdmmFxqLzE/iXuMTtmeyPvmo4=" providerId="None" clId="Web-{2DFC4B38-B33B-4905-869D-BE093E19ED54}" dt="2022-12-05T04:54:01.657" v="1316" actId="1076"/>
          <ac:spMkLst>
            <pc:docMk/>
            <pc:sldMk cId="3347288033" sldId="294"/>
            <ac:spMk id="8" creationId="{F9E5A6B6-6114-2074-DACE-1C8E0DF84771}"/>
          </ac:spMkLst>
        </pc:spChg>
        <pc:picChg chg="del">
          <ac:chgData name="Kevin Lin" userId="pFQ6udFJDkeQjAC1A4tdmmFxqLzE/iXuMTtmeyPvmo4=" providerId="None" clId="Web-{2DFC4B38-B33B-4905-869D-BE093E19ED54}" dt="2022-12-05T04:52:02.999" v="1308"/>
          <ac:picMkLst>
            <pc:docMk/>
            <pc:sldMk cId="3347288033" sldId="294"/>
            <ac:picMk id="9" creationId="{3E40F948-B903-00C4-80CD-5ED2682F9809}"/>
          </ac:picMkLst>
        </pc:picChg>
        <pc:picChg chg="mod">
          <ac:chgData name="Kevin Lin" userId="pFQ6udFJDkeQjAC1A4tdmmFxqLzE/iXuMTtmeyPvmo4=" providerId="None" clId="Web-{2DFC4B38-B33B-4905-869D-BE093E19ED54}" dt="2022-12-05T04:54:03.704" v="1317" actId="1076"/>
          <ac:picMkLst>
            <pc:docMk/>
            <pc:sldMk cId="3347288033" sldId="294"/>
            <ac:picMk id="10" creationId="{59B7ECCF-870F-0137-C06E-10182CCD6568}"/>
          </ac:picMkLst>
        </pc:picChg>
      </pc:sldChg>
      <pc:sldChg chg="addSp delSp modSp new">
        <pc:chgData name="Kevin Lin" userId="pFQ6udFJDkeQjAC1A4tdmmFxqLzE/iXuMTtmeyPvmo4=" providerId="None" clId="Web-{2DFC4B38-B33B-4905-869D-BE093E19ED54}" dt="2022-12-05T04:36:22.742" v="793" actId="1076"/>
        <pc:sldMkLst>
          <pc:docMk/>
          <pc:sldMk cId="1069422766" sldId="295"/>
        </pc:sldMkLst>
        <pc:spChg chg="mod">
          <ac:chgData name="Kevin Lin" userId="pFQ6udFJDkeQjAC1A4tdmmFxqLzE/iXuMTtmeyPvmo4=" providerId="None" clId="Web-{2DFC4B38-B33B-4905-869D-BE093E19ED54}" dt="2022-12-05T04:30:30.938" v="507" actId="20577"/>
          <ac:spMkLst>
            <pc:docMk/>
            <pc:sldMk cId="1069422766" sldId="295"/>
            <ac:spMk id="2" creationId="{E95B0A32-A92E-F4B5-01A7-1F61691E8A59}"/>
          </ac:spMkLst>
        </pc:spChg>
        <pc:spChg chg="del">
          <ac:chgData name="Kevin Lin" userId="pFQ6udFJDkeQjAC1A4tdmmFxqLzE/iXuMTtmeyPvmo4=" providerId="None" clId="Web-{2DFC4B38-B33B-4905-869D-BE093E19ED54}" dt="2022-12-05T04:30:26.688" v="506"/>
          <ac:spMkLst>
            <pc:docMk/>
            <pc:sldMk cId="1069422766" sldId="295"/>
            <ac:spMk id="3" creationId="{4D448F07-1CD9-DBA0-EB49-FBEB738C13BE}"/>
          </ac:spMkLst>
        </pc:spChg>
        <pc:spChg chg="add mod">
          <ac:chgData name="Kevin Lin" userId="pFQ6udFJDkeQjAC1A4tdmmFxqLzE/iXuMTtmeyPvmo4=" providerId="None" clId="Web-{2DFC4B38-B33B-4905-869D-BE093E19ED54}" dt="2022-12-05T04:35:42.023" v="775" actId="20577"/>
          <ac:spMkLst>
            <pc:docMk/>
            <pc:sldMk cId="1069422766" sldId="295"/>
            <ac:spMk id="6" creationId="{E6517CF1-4237-D0AB-843D-9B26B868C998}"/>
          </ac:spMkLst>
        </pc:spChg>
        <pc:picChg chg="add mod">
          <ac:chgData name="Kevin Lin" userId="pFQ6udFJDkeQjAC1A4tdmmFxqLzE/iXuMTtmeyPvmo4=" providerId="None" clId="Web-{2DFC4B38-B33B-4905-869D-BE093E19ED54}" dt="2022-12-05T04:36:20.070" v="791" actId="1076"/>
          <ac:picMkLst>
            <pc:docMk/>
            <pc:sldMk cId="1069422766" sldId="295"/>
            <ac:picMk id="4" creationId="{AAD7D0D4-9ED6-EE50-E98F-8741504E18BE}"/>
          </ac:picMkLst>
        </pc:picChg>
        <pc:picChg chg="add mod">
          <ac:chgData name="Kevin Lin" userId="pFQ6udFJDkeQjAC1A4tdmmFxqLzE/iXuMTtmeyPvmo4=" providerId="None" clId="Web-{2DFC4B38-B33B-4905-869D-BE093E19ED54}" dt="2022-12-05T04:36:22.742" v="793" actId="1076"/>
          <ac:picMkLst>
            <pc:docMk/>
            <pc:sldMk cId="1069422766" sldId="295"/>
            <ac:picMk id="5" creationId="{CF598C2A-B028-49F0-D798-D896FC65720D}"/>
          </ac:picMkLst>
        </pc:picChg>
        <pc:picChg chg="add del mod">
          <ac:chgData name="Kevin Lin" userId="pFQ6udFJDkeQjAC1A4tdmmFxqLzE/iXuMTtmeyPvmo4=" providerId="None" clId="Web-{2DFC4B38-B33B-4905-869D-BE093E19ED54}" dt="2022-12-05T04:36:18.430" v="789"/>
          <ac:picMkLst>
            <pc:docMk/>
            <pc:sldMk cId="1069422766" sldId="295"/>
            <ac:picMk id="7" creationId="{BAA3949F-D983-1C94-70DF-8E8FF8BF7A19}"/>
          </ac:picMkLst>
        </pc:picChg>
      </pc:sldChg>
      <pc:sldChg chg="addSp delSp modSp new">
        <pc:chgData name="Kevin Lin" userId="pFQ6udFJDkeQjAC1A4tdmmFxqLzE/iXuMTtmeyPvmo4=" providerId="None" clId="Web-{2DFC4B38-B33B-4905-869D-BE093E19ED54}" dt="2022-12-05T05:02:44.559" v="1348" actId="14100"/>
        <pc:sldMkLst>
          <pc:docMk/>
          <pc:sldMk cId="3846057066" sldId="296"/>
        </pc:sldMkLst>
        <pc:spChg chg="mod">
          <ac:chgData name="Kevin Lin" userId="pFQ6udFJDkeQjAC1A4tdmmFxqLzE/iXuMTtmeyPvmo4=" providerId="None" clId="Web-{2DFC4B38-B33B-4905-869D-BE093E19ED54}" dt="2022-12-05T04:37:02.071" v="822" actId="14100"/>
          <ac:spMkLst>
            <pc:docMk/>
            <pc:sldMk cId="3846057066" sldId="296"/>
            <ac:spMk id="2" creationId="{94AA7F6F-FF65-423C-3FD2-7C4962790B42}"/>
          </ac:spMkLst>
        </pc:spChg>
        <pc:spChg chg="del">
          <ac:chgData name="Kevin Lin" userId="pFQ6udFJDkeQjAC1A4tdmmFxqLzE/iXuMTtmeyPvmo4=" providerId="None" clId="Web-{2DFC4B38-B33B-4905-869D-BE093E19ED54}" dt="2022-12-05T04:37:06.306" v="823"/>
          <ac:spMkLst>
            <pc:docMk/>
            <pc:sldMk cId="3846057066" sldId="296"/>
            <ac:spMk id="3" creationId="{1EDF8A31-F1B0-3E77-9349-F041B5AE6DB1}"/>
          </ac:spMkLst>
        </pc:spChg>
        <pc:spChg chg="add del">
          <ac:chgData name="Kevin Lin" userId="pFQ6udFJDkeQjAC1A4tdmmFxqLzE/iXuMTtmeyPvmo4=" providerId="None" clId="Web-{2DFC4B38-B33B-4905-869D-BE093E19ED54}" dt="2022-12-05T04:42:20.687" v="858"/>
          <ac:spMkLst>
            <pc:docMk/>
            <pc:sldMk cId="3846057066" sldId="296"/>
            <ac:spMk id="8" creationId="{D26E6C11-B35F-AEF6-B802-6625FE130199}"/>
          </ac:spMkLst>
        </pc:spChg>
        <pc:spChg chg="add mod">
          <ac:chgData name="Kevin Lin" userId="pFQ6udFJDkeQjAC1A4tdmmFxqLzE/iXuMTtmeyPvmo4=" providerId="None" clId="Web-{2DFC4B38-B33B-4905-869D-BE093E19ED54}" dt="2022-12-05T04:44:23.521" v="1112" actId="1076"/>
          <ac:spMkLst>
            <pc:docMk/>
            <pc:sldMk cId="3846057066" sldId="296"/>
            <ac:spMk id="9" creationId="{9DDDE339-35A7-4576-0F1E-6278A226E8E8}"/>
          </ac:spMkLst>
        </pc:spChg>
        <pc:spChg chg="add mod">
          <ac:chgData name="Kevin Lin" userId="pFQ6udFJDkeQjAC1A4tdmmFxqLzE/iXuMTtmeyPvmo4=" providerId="None" clId="Web-{2DFC4B38-B33B-4905-869D-BE093E19ED54}" dt="2022-12-05T05:02:44.559" v="1348" actId="14100"/>
          <ac:spMkLst>
            <pc:docMk/>
            <pc:sldMk cId="3846057066" sldId="296"/>
            <ac:spMk id="10" creationId="{881C73F6-B84D-CD97-324D-8F47ADF92A74}"/>
          </ac:spMkLst>
        </pc:spChg>
        <pc:spChg chg="add mod">
          <ac:chgData name="Kevin Lin" userId="pFQ6udFJDkeQjAC1A4tdmmFxqLzE/iXuMTtmeyPvmo4=" providerId="None" clId="Web-{2DFC4B38-B33B-4905-869D-BE093E19ED54}" dt="2022-12-05T04:44:21.787" v="1111" actId="1076"/>
          <ac:spMkLst>
            <pc:docMk/>
            <pc:sldMk cId="3846057066" sldId="296"/>
            <ac:spMk id="11" creationId="{516010EF-78A5-CB97-3EBE-F3319E6752A1}"/>
          </ac:spMkLst>
        </pc:spChg>
        <pc:picChg chg="add del mod">
          <ac:chgData name="Kevin Lin" userId="pFQ6udFJDkeQjAC1A4tdmmFxqLzE/iXuMTtmeyPvmo4=" providerId="None" clId="Web-{2DFC4B38-B33B-4905-869D-BE093E19ED54}" dt="2022-12-05T04:39:44.262" v="837"/>
          <ac:picMkLst>
            <pc:docMk/>
            <pc:sldMk cId="3846057066" sldId="296"/>
            <ac:picMk id="4" creationId="{E7C5ABCF-7FEC-FCFD-51BC-224E8E7E886B}"/>
          </ac:picMkLst>
        </pc:picChg>
        <pc:picChg chg="add del mod">
          <ac:chgData name="Kevin Lin" userId="pFQ6udFJDkeQjAC1A4tdmmFxqLzE/iXuMTtmeyPvmo4=" providerId="None" clId="Web-{2DFC4B38-B33B-4905-869D-BE093E19ED54}" dt="2022-12-05T04:39:45.434" v="838"/>
          <ac:picMkLst>
            <pc:docMk/>
            <pc:sldMk cId="3846057066" sldId="296"/>
            <ac:picMk id="5" creationId="{9852462E-3F8A-5EE2-8FA8-E6992070E80C}"/>
          </ac:picMkLst>
        </pc:picChg>
        <pc:picChg chg="add mod">
          <ac:chgData name="Kevin Lin" userId="pFQ6udFJDkeQjAC1A4tdmmFxqLzE/iXuMTtmeyPvmo4=" providerId="None" clId="Web-{2DFC4B38-B33B-4905-869D-BE093E19ED54}" dt="2022-12-05T04:44:13.318" v="1108" actId="1076"/>
          <ac:picMkLst>
            <pc:docMk/>
            <pc:sldMk cId="3846057066" sldId="296"/>
            <ac:picMk id="6" creationId="{5703ED05-32FD-FA99-ADC0-5352972E418A}"/>
          </ac:picMkLst>
        </pc:picChg>
        <pc:picChg chg="add mod">
          <ac:chgData name="Kevin Lin" userId="pFQ6udFJDkeQjAC1A4tdmmFxqLzE/iXuMTtmeyPvmo4=" providerId="None" clId="Web-{2DFC4B38-B33B-4905-869D-BE093E19ED54}" dt="2022-12-05T04:44:26.771" v="1113" actId="1076"/>
          <ac:picMkLst>
            <pc:docMk/>
            <pc:sldMk cId="3846057066" sldId="296"/>
            <ac:picMk id="7" creationId="{60EAA7DF-5E5C-BDA6-CE1C-31B1E4F8CDF9}"/>
          </ac:picMkLst>
        </pc:picChg>
      </pc:sldChg>
    </pc:docChg>
  </pc:docChgLst>
  <pc:docChgLst>
    <pc:chgData name="Felipe Bautista Salamanca" userId="KmUBFqRvgmYbGTBQQ95BK++4ZhorrYkSti+dntHf3Mg=" providerId="None" clId="Web-{FAFAF8A8-C9A5-415B-B761-5ED47A3013AC}"/>
    <pc:docChg chg="addSld delSld modSld">
      <pc:chgData name="Felipe Bautista Salamanca" userId="KmUBFqRvgmYbGTBQQ95BK++4ZhorrYkSti+dntHf3Mg=" providerId="None" clId="Web-{FAFAF8A8-C9A5-415B-B761-5ED47A3013AC}" dt="2022-12-04T22:16:42.270" v="701"/>
      <pc:docMkLst>
        <pc:docMk/>
      </pc:docMkLst>
      <pc:sldChg chg="modSp">
        <pc:chgData name="Felipe Bautista Salamanca" userId="KmUBFqRvgmYbGTBQQ95BK++4ZhorrYkSti+dntHf3Mg=" providerId="None" clId="Web-{FAFAF8A8-C9A5-415B-B761-5ED47A3013AC}" dt="2022-12-04T20:38:15.910" v="606" actId="20577"/>
        <pc:sldMkLst>
          <pc:docMk/>
          <pc:sldMk cId="2761622846" sldId="259"/>
        </pc:sldMkLst>
        <pc:spChg chg="mod">
          <ac:chgData name="Felipe Bautista Salamanca" userId="KmUBFqRvgmYbGTBQQ95BK++4ZhorrYkSti+dntHf3Mg=" providerId="None" clId="Web-{FAFAF8A8-C9A5-415B-B761-5ED47A3013AC}" dt="2022-12-04T20:29:54.853" v="348" actId="20577"/>
          <ac:spMkLst>
            <pc:docMk/>
            <pc:sldMk cId="2761622846" sldId="259"/>
            <ac:spMk id="2" creationId="{00000000-0000-0000-0000-000000000000}"/>
          </ac:spMkLst>
        </pc:spChg>
        <pc:spChg chg="mod">
          <ac:chgData name="Felipe Bautista Salamanca" userId="KmUBFqRvgmYbGTBQQ95BK++4ZhorrYkSti+dntHf3Mg=" providerId="None" clId="Web-{FAFAF8A8-C9A5-415B-B761-5ED47A3013AC}" dt="2022-12-04T20:38:15.910" v="606" actId="20577"/>
          <ac:spMkLst>
            <pc:docMk/>
            <pc:sldMk cId="2761622846" sldId="259"/>
            <ac:spMk id="3" creationId="{00000000-0000-0000-0000-000000000000}"/>
          </ac:spMkLst>
        </pc:spChg>
      </pc:sldChg>
      <pc:sldChg chg="modSp new">
        <pc:chgData name="Felipe Bautista Salamanca" userId="KmUBFqRvgmYbGTBQQ95BK++4ZhorrYkSti+dntHf3Mg=" providerId="None" clId="Web-{FAFAF8A8-C9A5-415B-B761-5ED47A3013AC}" dt="2022-12-04T20:20:18.106" v="157" actId="20577"/>
        <pc:sldMkLst>
          <pc:docMk/>
          <pc:sldMk cId="2811170256" sldId="268"/>
        </pc:sldMkLst>
        <pc:spChg chg="mod">
          <ac:chgData name="Felipe Bautista Salamanca" userId="KmUBFqRvgmYbGTBQQ95BK++4ZhorrYkSti+dntHf3Mg=" providerId="None" clId="Web-{FAFAF8A8-C9A5-415B-B761-5ED47A3013AC}" dt="2022-12-04T20:20:18.106" v="157" actId="20577"/>
          <ac:spMkLst>
            <pc:docMk/>
            <pc:sldMk cId="2811170256" sldId="268"/>
            <ac:spMk id="2" creationId="{BA7427E4-336D-45B0-2704-87BED1DDE4D9}"/>
          </ac:spMkLst>
        </pc:spChg>
      </pc:sldChg>
      <pc:sldChg chg="modSp new">
        <pc:chgData name="Felipe Bautista Salamanca" userId="KmUBFqRvgmYbGTBQQ95BK++4ZhorrYkSti+dntHf3Mg=" providerId="None" clId="Web-{FAFAF8A8-C9A5-415B-B761-5ED47A3013AC}" dt="2022-12-04T20:38:29.598" v="607" actId="20577"/>
        <pc:sldMkLst>
          <pc:docMk/>
          <pc:sldMk cId="993772263" sldId="270"/>
        </pc:sldMkLst>
        <pc:spChg chg="mod">
          <ac:chgData name="Felipe Bautista Salamanca" userId="KmUBFqRvgmYbGTBQQ95BK++4ZhorrYkSti+dntHf3Mg=" providerId="None" clId="Web-{FAFAF8A8-C9A5-415B-B761-5ED47A3013AC}" dt="2022-12-04T20:30:03.994" v="353" actId="20577"/>
          <ac:spMkLst>
            <pc:docMk/>
            <pc:sldMk cId="993772263" sldId="270"/>
            <ac:spMk id="2" creationId="{155C3CDA-8C17-6628-3130-0151822E3C29}"/>
          </ac:spMkLst>
        </pc:spChg>
        <pc:spChg chg="mod">
          <ac:chgData name="Felipe Bautista Salamanca" userId="KmUBFqRvgmYbGTBQQ95BK++4ZhorrYkSti+dntHf3Mg=" providerId="None" clId="Web-{FAFAF8A8-C9A5-415B-B761-5ED47A3013AC}" dt="2022-12-04T20:38:29.598" v="607" actId="20577"/>
          <ac:spMkLst>
            <pc:docMk/>
            <pc:sldMk cId="993772263" sldId="270"/>
            <ac:spMk id="3" creationId="{EB38C2E9-147D-3287-3F2E-C2B7B444F533}"/>
          </ac:spMkLst>
        </pc:spChg>
      </pc:sldChg>
      <pc:sldChg chg="addSp delSp modSp new del">
        <pc:chgData name="Felipe Bautista Salamanca" userId="KmUBFqRvgmYbGTBQQ95BK++4ZhorrYkSti+dntHf3Mg=" providerId="None" clId="Web-{FAFAF8A8-C9A5-415B-B761-5ED47A3013AC}" dt="2022-12-04T21:03:55.256" v="700"/>
        <pc:sldMkLst>
          <pc:docMk/>
          <pc:sldMk cId="682609820" sldId="274"/>
        </pc:sldMkLst>
        <pc:spChg chg="mod">
          <ac:chgData name="Felipe Bautista Salamanca" userId="KmUBFqRvgmYbGTBQQ95BK++4ZhorrYkSti+dntHf3Mg=" providerId="None" clId="Web-{FAFAF8A8-C9A5-415B-B761-5ED47A3013AC}" dt="2022-12-04T21:01:14.549" v="677" actId="20577"/>
          <ac:spMkLst>
            <pc:docMk/>
            <pc:sldMk cId="682609820" sldId="274"/>
            <ac:spMk id="2" creationId="{4C1B4D56-4DF3-2726-2AD8-467AA41F0F49}"/>
          </ac:spMkLst>
        </pc:spChg>
        <pc:spChg chg="del mod">
          <ac:chgData name="Felipe Bautista Salamanca" userId="KmUBFqRvgmYbGTBQQ95BK++4ZhorrYkSti+dntHf3Mg=" providerId="None" clId="Web-{FAFAF8A8-C9A5-415B-B761-5ED47A3013AC}" dt="2022-12-04T20:57:59.779" v="614"/>
          <ac:spMkLst>
            <pc:docMk/>
            <pc:sldMk cId="682609820" sldId="274"/>
            <ac:spMk id="3" creationId="{B8BB69B8-C267-4529-46F4-99655C8FD023}"/>
          </ac:spMkLst>
        </pc:spChg>
        <pc:spChg chg="add del mod">
          <ac:chgData name="Felipe Bautista Salamanca" userId="KmUBFqRvgmYbGTBQQ95BK++4ZhorrYkSti+dntHf3Mg=" providerId="None" clId="Web-{FAFAF8A8-C9A5-415B-B761-5ED47A3013AC}" dt="2022-12-04T21:03:49.771" v="699"/>
          <ac:spMkLst>
            <pc:docMk/>
            <pc:sldMk cId="682609820" sldId="274"/>
            <ac:spMk id="4" creationId="{177CCE87-85C0-F28D-0CDA-671E35A9F0FC}"/>
          </ac:spMkLst>
        </pc:spChg>
        <pc:spChg chg="add del mod">
          <ac:chgData name="Felipe Bautista Salamanca" userId="KmUBFqRvgmYbGTBQQ95BK++4ZhorrYkSti+dntHf3Mg=" providerId="None" clId="Web-{FAFAF8A8-C9A5-415B-B761-5ED47A3013AC}" dt="2022-12-04T21:03:38.083" v="694"/>
          <ac:spMkLst>
            <pc:docMk/>
            <pc:sldMk cId="682609820" sldId="274"/>
            <ac:spMk id="5" creationId="{08ABDB88-90B3-BC0D-028A-BEC8A916D2B6}"/>
          </ac:spMkLst>
        </pc:spChg>
        <pc:spChg chg="add del mod">
          <ac:chgData name="Felipe Bautista Salamanca" userId="KmUBFqRvgmYbGTBQQ95BK++4ZhorrYkSti+dntHf3Mg=" providerId="None" clId="Web-{FAFAF8A8-C9A5-415B-B761-5ED47A3013AC}" dt="2022-12-04T21:03:48.802" v="698"/>
          <ac:spMkLst>
            <pc:docMk/>
            <pc:sldMk cId="682609820" sldId="274"/>
            <ac:spMk id="6" creationId="{0AD77D5E-16BF-4D20-2AB7-CE35479F496E}"/>
          </ac:spMkLst>
        </pc:spChg>
        <pc:spChg chg="add del mod">
          <ac:chgData name="Felipe Bautista Salamanca" userId="KmUBFqRvgmYbGTBQQ95BK++4ZhorrYkSti+dntHf3Mg=" providerId="None" clId="Web-{FAFAF8A8-C9A5-415B-B761-5ED47A3013AC}" dt="2022-12-04T21:03:42.271" v="695"/>
          <ac:spMkLst>
            <pc:docMk/>
            <pc:sldMk cId="682609820" sldId="274"/>
            <ac:spMk id="7" creationId="{8D2C6CEE-5F52-DCC8-0CD4-04FBD4FC89A4}"/>
          </ac:spMkLst>
        </pc:spChg>
        <pc:spChg chg="add del mod">
          <ac:chgData name="Felipe Bautista Salamanca" userId="KmUBFqRvgmYbGTBQQ95BK++4ZhorrYkSti+dntHf3Mg=" providerId="None" clId="Web-{FAFAF8A8-C9A5-415B-B761-5ED47A3013AC}" dt="2022-12-04T21:03:43.974" v="696"/>
          <ac:spMkLst>
            <pc:docMk/>
            <pc:sldMk cId="682609820" sldId="274"/>
            <ac:spMk id="8" creationId="{75EA7377-6BE7-2B08-A851-01601FAB4A5C}"/>
          </ac:spMkLst>
        </pc:spChg>
      </pc:sldChg>
      <pc:sldChg chg="new">
        <pc:chgData name="Felipe Bautista Salamanca" userId="KmUBFqRvgmYbGTBQQ95BK++4ZhorrYkSti+dntHf3Mg=" providerId="None" clId="Web-{FAFAF8A8-C9A5-415B-B761-5ED47A3013AC}" dt="2022-12-04T22:16:42.270" v="701"/>
        <pc:sldMkLst>
          <pc:docMk/>
          <pc:sldMk cId="2260836344" sldId="283"/>
        </pc:sldMkLst>
      </pc:sldChg>
    </pc:docChg>
  </pc:docChgLst>
  <pc:docChgLst>
    <pc:chgData name="Liam Anderson" userId="CbwMuwDBruhGL1STuy9Q8SerkmLPyKeOL1qtIR5Lhic=" providerId="None" clId="Web-{35C72572-5D0F-4265-BFF2-ACD3A9AC24AA}"/>
    <pc:docChg chg="addSld delSld modSld">
      <pc:chgData name="Liam Anderson" userId="CbwMuwDBruhGL1STuy9Q8SerkmLPyKeOL1qtIR5Lhic=" providerId="None" clId="Web-{35C72572-5D0F-4265-BFF2-ACD3A9AC24AA}" dt="2022-12-04T22:33:05.808" v="333" actId="20577"/>
      <pc:docMkLst>
        <pc:docMk/>
      </pc:docMkLst>
      <pc:sldChg chg="modSp">
        <pc:chgData name="Liam Anderson" userId="CbwMuwDBruhGL1STuy9Q8SerkmLPyKeOL1qtIR5Lhic=" providerId="None" clId="Web-{35C72572-5D0F-4265-BFF2-ACD3A9AC24AA}" dt="2022-12-04T20:38:20.084" v="38" actId="20577"/>
        <pc:sldMkLst>
          <pc:docMk/>
          <pc:sldMk cId="3690574318" sldId="256"/>
        </pc:sldMkLst>
        <pc:spChg chg="mod">
          <ac:chgData name="Liam Anderson" userId="CbwMuwDBruhGL1STuy9Q8SerkmLPyKeOL1qtIR5Lhic=" providerId="None" clId="Web-{35C72572-5D0F-4265-BFF2-ACD3A9AC24AA}" dt="2022-12-04T20:38:20.084" v="38" actId="20577"/>
          <ac:spMkLst>
            <pc:docMk/>
            <pc:sldMk cId="3690574318" sldId="256"/>
            <ac:spMk id="3" creationId="{00000000-0000-0000-0000-000000000000}"/>
          </ac:spMkLst>
        </pc:spChg>
      </pc:sldChg>
      <pc:sldChg chg="addSp delSp modSp">
        <pc:chgData name="Liam Anderson" userId="CbwMuwDBruhGL1STuy9Q8SerkmLPyKeOL1qtIR5Lhic=" providerId="None" clId="Web-{35C72572-5D0F-4265-BFF2-ACD3A9AC24AA}" dt="2022-12-04T22:33:05.808" v="333" actId="20577"/>
        <pc:sldMkLst>
          <pc:docMk/>
          <pc:sldMk cId="2811170256" sldId="268"/>
        </pc:sldMkLst>
        <pc:spChg chg="mod">
          <ac:chgData name="Liam Anderson" userId="CbwMuwDBruhGL1STuy9Q8SerkmLPyKeOL1qtIR5Lhic=" providerId="None" clId="Web-{35C72572-5D0F-4265-BFF2-ACD3A9AC24AA}" dt="2022-12-04T21:10:25.411" v="125" actId="14100"/>
          <ac:spMkLst>
            <pc:docMk/>
            <pc:sldMk cId="2811170256" sldId="268"/>
            <ac:spMk id="2" creationId="{BA7427E4-336D-45B0-2704-87BED1DDE4D9}"/>
          </ac:spMkLst>
        </pc:spChg>
        <pc:spChg chg="add mod">
          <ac:chgData name="Liam Anderson" userId="CbwMuwDBruhGL1STuy9Q8SerkmLPyKeOL1qtIR5Lhic=" providerId="None" clId="Web-{35C72572-5D0F-4265-BFF2-ACD3A9AC24AA}" dt="2022-12-04T22:33:05.808" v="333" actId="20577"/>
          <ac:spMkLst>
            <pc:docMk/>
            <pc:sldMk cId="2811170256" sldId="268"/>
            <ac:spMk id="152" creationId="{B9AF88D1-8FE9-15BB-5FF3-474A97F12425}"/>
          </ac:spMkLst>
        </pc:spChg>
        <pc:graphicFrameChg chg="del modGraphic">
          <ac:chgData name="Liam Anderson" userId="CbwMuwDBruhGL1STuy9Q8SerkmLPyKeOL1qtIR5Lhic=" providerId="None" clId="Web-{35C72572-5D0F-4265-BFF2-ACD3A9AC24AA}" dt="2022-12-04T21:18:50.047" v="180"/>
          <ac:graphicFrameMkLst>
            <pc:docMk/>
            <pc:sldMk cId="2811170256" sldId="268"/>
            <ac:graphicFrameMk id="4" creationId="{F1944A08-F00F-2665-DBC6-20361B42B93A}"/>
          </ac:graphicFrameMkLst>
        </pc:graphicFrameChg>
      </pc:sldChg>
      <pc:sldChg chg="add del replId">
        <pc:chgData name="Liam Anderson" userId="CbwMuwDBruhGL1STuy9Q8SerkmLPyKeOL1qtIR5Lhic=" providerId="None" clId="Web-{35C72572-5D0F-4265-BFF2-ACD3A9AC24AA}" dt="2022-12-04T21:04:08.617" v="81"/>
        <pc:sldMkLst>
          <pc:docMk/>
          <pc:sldMk cId="2395513311" sldId="276"/>
        </pc:sldMkLst>
      </pc:sldChg>
      <pc:sldChg chg="addSp delSp modSp add replId">
        <pc:chgData name="Liam Anderson" userId="CbwMuwDBruhGL1STuy9Q8SerkmLPyKeOL1qtIR5Lhic=" providerId="None" clId="Web-{35C72572-5D0F-4265-BFF2-ACD3A9AC24AA}" dt="2022-12-04T21:18:53.422" v="181"/>
        <pc:sldMkLst>
          <pc:docMk/>
          <pc:sldMk cId="4265590888" sldId="276"/>
        </pc:sldMkLst>
        <pc:spChg chg="mod">
          <ac:chgData name="Liam Anderson" userId="CbwMuwDBruhGL1STuy9Q8SerkmLPyKeOL1qtIR5Lhic=" providerId="None" clId="Web-{35C72572-5D0F-4265-BFF2-ACD3A9AC24AA}" dt="2022-12-04T21:10:16.302" v="121" actId="20577"/>
          <ac:spMkLst>
            <pc:docMk/>
            <pc:sldMk cId="4265590888" sldId="276"/>
            <ac:spMk id="2" creationId="{BA7427E4-336D-45B0-2704-87BED1DDE4D9}"/>
          </ac:spMkLst>
        </pc:spChg>
        <pc:spChg chg="add mod">
          <ac:chgData name="Liam Anderson" userId="CbwMuwDBruhGL1STuy9Q8SerkmLPyKeOL1qtIR5Lhic=" providerId="None" clId="Web-{35C72572-5D0F-4265-BFF2-ACD3A9AC24AA}" dt="2022-12-04T21:18:53.422" v="181"/>
          <ac:spMkLst>
            <pc:docMk/>
            <pc:sldMk cId="4265590888" sldId="276"/>
            <ac:spMk id="11" creationId="{0FDDE5BF-8049-7ED7-7198-0DD94EA8F9C4}"/>
          </ac:spMkLst>
        </pc:spChg>
        <pc:graphicFrameChg chg="del">
          <ac:chgData name="Liam Anderson" userId="CbwMuwDBruhGL1STuy9Q8SerkmLPyKeOL1qtIR5Lhic=" providerId="None" clId="Web-{35C72572-5D0F-4265-BFF2-ACD3A9AC24AA}" dt="2022-12-04T21:18:53.422" v="181"/>
          <ac:graphicFrameMkLst>
            <pc:docMk/>
            <pc:sldMk cId="4265590888" sldId="276"/>
            <ac:graphicFrameMk id="4" creationId="{F1944A08-F00F-2665-DBC6-20361B42B93A}"/>
          </ac:graphicFrameMkLst>
        </pc:graphicFrameChg>
      </pc:sldChg>
      <pc:sldChg chg="addSp delSp modSp add replId">
        <pc:chgData name="Liam Anderson" userId="CbwMuwDBruhGL1STuy9Q8SerkmLPyKeOL1qtIR5Lhic=" providerId="None" clId="Web-{35C72572-5D0F-4265-BFF2-ACD3A9AC24AA}" dt="2022-12-04T21:18:55" v="182"/>
        <pc:sldMkLst>
          <pc:docMk/>
          <pc:sldMk cId="376075418" sldId="279"/>
        </pc:sldMkLst>
        <pc:spChg chg="mod">
          <ac:chgData name="Liam Anderson" userId="CbwMuwDBruhGL1STuy9Q8SerkmLPyKeOL1qtIR5Lhic=" providerId="None" clId="Web-{35C72572-5D0F-4265-BFF2-ACD3A9AC24AA}" dt="2022-12-04T21:14:39.721" v="152" actId="20577"/>
          <ac:spMkLst>
            <pc:docMk/>
            <pc:sldMk cId="376075418" sldId="279"/>
            <ac:spMk id="2" creationId="{BA7427E4-336D-45B0-2704-87BED1DDE4D9}"/>
          </ac:spMkLst>
        </pc:spChg>
        <pc:spChg chg="add mod">
          <ac:chgData name="Liam Anderson" userId="CbwMuwDBruhGL1STuy9Q8SerkmLPyKeOL1qtIR5Lhic=" providerId="None" clId="Web-{35C72572-5D0F-4265-BFF2-ACD3A9AC24AA}" dt="2022-12-04T21:18:55" v="182"/>
          <ac:spMkLst>
            <pc:docMk/>
            <pc:sldMk cId="376075418" sldId="279"/>
            <ac:spMk id="11" creationId="{6E189D0B-D221-AFB3-3C35-1185BB6A2542}"/>
          </ac:spMkLst>
        </pc:spChg>
        <pc:graphicFrameChg chg="del">
          <ac:chgData name="Liam Anderson" userId="CbwMuwDBruhGL1STuy9Q8SerkmLPyKeOL1qtIR5Lhic=" providerId="None" clId="Web-{35C72572-5D0F-4265-BFF2-ACD3A9AC24AA}" dt="2022-12-04T21:18:55" v="182"/>
          <ac:graphicFrameMkLst>
            <pc:docMk/>
            <pc:sldMk cId="376075418" sldId="279"/>
            <ac:graphicFrameMk id="4" creationId="{F1944A08-F00F-2665-DBC6-20361B42B93A}"/>
          </ac:graphicFrameMkLst>
        </pc:graphicFrameChg>
      </pc:sldChg>
      <pc:sldChg chg="addSp delSp modSp add del replId">
        <pc:chgData name="Liam Anderson" userId="CbwMuwDBruhGL1STuy9Q8SerkmLPyKeOL1qtIR5Lhic=" providerId="None" clId="Web-{35C72572-5D0F-4265-BFF2-ACD3A9AC24AA}" dt="2022-12-04T21:21:54.108" v="189" actId="20577"/>
        <pc:sldMkLst>
          <pc:docMk/>
          <pc:sldMk cId="2293533868" sldId="280"/>
        </pc:sldMkLst>
        <pc:spChg chg="mod">
          <ac:chgData name="Liam Anderson" userId="CbwMuwDBruhGL1STuy9Q8SerkmLPyKeOL1qtIR5Lhic=" providerId="None" clId="Web-{35C72572-5D0F-4265-BFF2-ACD3A9AC24AA}" dt="2022-12-04T21:21:54.108" v="189" actId="20577"/>
          <ac:spMkLst>
            <pc:docMk/>
            <pc:sldMk cId="2293533868" sldId="280"/>
            <ac:spMk id="2" creationId="{BA7427E4-336D-45B0-2704-87BED1DDE4D9}"/>
          </ac:spMkLst>
        </pc:spChg>
        <pc:spChg chg="add mod">
          <ac:chgData name="Liam Anderson" userId="CbwMuwDBruhGL1STuy9Q8SerkmLPyKeOL1qtIR5Lhic=" providerId="None" clId="Web-{35C72572-5D0F-4265-BFF2-ACD3A9AC24AA}" dt="2022-12-04T21:19:00.203" v="185"/>
          <ac:spMkLst>
            <pc:docMk/>
            <pc:sldMk cId="2293533868" sldId="280"/>
            <ac:spMk id="23" creationId="{09704A16-C3C9-CAA9-C83F-0C9AFDA2C003}"/>
          </ac:spMkLst>
        </pc:spChg>
        <pc:graphicFrameChg chg="del">
          <ac:chgData name="Liam Anderson" userId="CbwMuwDBruhGL1STuy9Q8SerkmLPyKeOL1qtIR5Lhic=" providerId="None" clId="Web-{35C72572-5D0F-4265-BFF2-ACD3A9AC24AA}" dt="2022-12-04T21:19:00.203" v="185"/>
          <ac:graphicFrameMkLst>
            <pc:docMk/>
            <pc:sldMk cId="2293533868" sldId="280"/>
            <ac:graphicFrameMk id="4" creationId="{F1944A08-F00F-2665-DBC6-20361B42B93A}"/>
          </ac:graphicFrameMkLst>
        </pc:graphicFrameChg>
      </pc:sldChg>
    </pc:docChg>
  </pc:docChgLst>
  <pc:docChgLst>
    <pc:chgData name="Kevin Lin" userId="pFQ6udFJDkeQjAC1A4tdmmFxqLzE/iXuMTtmeyPvmo4=" providerId="None" clId="Web-{78DDF91E-DAFF-46AD-856D-50502D4C7E1E}"/>
    <pc:docChg chg="delSld">
      <pc:chgData name="Kevin Lin" userId="pFQ6udFJDkeQjAC1A4tdmmFxqLzE/iXuMTtmeyPvmo4=" providerId="None" clId="Web-{78DDF91E-DAFF-46AD-856D-50502D4C7E1E}" dt="2022-12-05T19:10:40.453" v="0"/>
      <pc:docMkLst>
        <pc:docMk/>
      </pc:docMkLst>
      <pc:sldChg chg="del">
        <pc:chgData name="Kevin Lin" userId="pFQ6udFJDkeQjAC1A4tdmmFxqLzE/iXuMTtmeyPvmo4=" providerId="None" clId="Web-{78DDF91E-DAFF-46AD-856D-50502D4C7E1E}" dt="2022-12-05T19:10:40.453" v="0"/>
        <pc:sldMkLst>
          <pc:docMk/>
          <pc:sldMk cId="3900093559" sldId="291"/>
        </pc:sldMkLst>
      </pc:sldChg>
    </pc:docChg>
  </pc:docChgLst>
  <pc:docChgLst>
    <pc:chgData name="Liam Anderson" userId="CbwMuwDBruhGL1STuy9Q8SerkmLPyKeOL1qtIR5Lhic=" providerId="None" clId="Web-{6F761CBD-6A58-4D59-92FF-868F51770421}"/>
    <pc:docChg chg="delSld">
      <pc:chgData name="Liam Anderson" userId="CbwMuwDBruhGL1STuy9Q8SerkmLPyKeOL1qtIR5Lhic=" providerId="None" clId="Web-{6F761CBD-6A58-4D59-92FF-868F51770421}" dt="2022-12-05T19:20:42.874" v="0"/>
      <pc:docMkLst>
        <pc:docMk/>
      </pc:docMkLst>
      <pc:sldChg chg="del">
        <pc:chgData name="Liam Anderson" userId="CbwMuwDBruhGL1STuy9Q8SerkmLPyKeOL1qtIR5Lhic=" providerId="None" clId="Web-{6F761CBD-6A58-4D59-92FF-868F51770421}" dt="2022-12-05T19:20:42.874" v="0"/>
        <pc:sldMkLst>
          <pc:docMk/>
          <pc:sldMk cId="2862845651" sldId="267"/>
        </pc:sldMkLst>
      </pc:sldChg>
    </pc:docChg>
  </pc:docChgLst>
  <pc:docChgLst>
    <pc:chgData name="Connor McLoud" userId="ak/xq3ExMuNMuC0RwaUQwe86H49nS0kISObXwmISW2Q=" providerId="None" clId="Web-{212794B5-6095-4CAA-9AC9-3AF9527383A2}"/>
    <pc:docChg chg="modSld">
      <pc:chgData name="Connor McLoud" userId="ak/xq3ExMuNMuC0RwaUQwe86H49nS0kISObXwmISW2Q=" providerId="None" clId="Web-{212794B5-6095-4CAA-9AC9-3AF9527383A2}" dt="2022-12-05T19:30:02.984" v="110" actId="20577"/>
      <pc:docMkLst>
        <pc:docMk/>
      </pc:docMkLst>
      <pc:sldChg chg="modSp">
        <pc:chgData name="Connor McLoud" userId="ak/xq3ExMuNMuC0RwaUQwe86H49nS0kISObXwmISW2Q=" providerId="None" clId="Web-{212794B5-6095-4CAA-9AC9-3AF9527383A2}" dt="2022-12-05T19:27:20.170" v="0" actId="14100"/>
        <pc:sldMkLst>
          <pc:docMk/>
          <pc:sldMk cId="1747959518" sldId="286"/>
        </pc:sldMkLst>
        <pc:picChg chg="mod">
          <ac:chgData name="Connor McLoud" userId="ak/xq3ExMuNMuC0RwaUQwe86H49nS0kISObXwmISW2Q=" providerId="None" clId="Web-{212794B5-6095-4CAA-9AC9-3AF9527383A2}" dt="2022-12-05T19:27:20.170" v="0" actId="14100"/>
          <ac:picMkLst>
            <pc:docMk/>
            <pc:sldMk cId="1747959518" sldId="286"/>
            <ac:picMk id="7" creationId="{9A6F4345-4194-9CBE-C1BC-1524A416BA8D}"/>
          </ac:picMkLst>
        </pc:picChg>
      </pc:sldChg>
      <pc:sldChg chg="modSp">
        <pc:chgData name="Connor McLoud" userId="ak/xq3ExMuNMuC0RwaUQwe86H49nS0kISObXwmISW2Q=" providerId="None" clId="Web-{212794B5-6095-4CAA-9AC9-3AF9527383A2}" dt="2022-12-05T19:30:02.984" v="110" actId="20577"/>
        <pc:sldMkLst>
          <pc:docMk/>
          <pc:sldMk cId="2999964274" sldId="289"/>
        </pc:sldMkLst>
        <pc:spChg chg="mod">
          <ac:chgData name="Connor McLoud" userId="ak/xq3ExMuNMuC0RwaUQwe86H49nS0kISObXwmISW2Q=" providerId="None" clId="Web-{212794B5-6095-4CAA-9AC9-3AF9527383A2}" dt="2022-12-05T19:30:02.984" v="110" actId="20577"/>
          <ac:spMkLst>
            <pc:docMk/>
            <pc:sldMk cId="2999964274" sldId="289"/>
            <ac:spMk id="7" creationId="{82D94F81-8A3B-3CAB-8E02-43985207E51C}"/>
          </ac:spMkLst>
        </pc:spChg>
      </pc:sldChg>
    </pc:docChg>
  </pc:docChgLst>
  <pc:docChgLst>
    <pc:chgData name="Connor McLoud" userId="ak/xq3ExMuNMuC0RwaUQwe86H49nS0kISObXwmISW2Q=" providerId="None" clId="Web-{F415BCD9-EA51-4341-8D4F-83C6827232EF}"/>
    <pc:docChg chg="addSld modSld">
      <pc:chgData name="Connor McLoud" userId="ak/xq3ExMuNMuC0RwaUQwe86H49nS0kISObXwmISW2Q=" providerId="None" clId="Web-{F415BCD9-EA51-4341-8D4F-83C6827232EF}" dt="2022-12-04T22:00:12.284" v="478" actId="20577"/>
      <pc:docMkLst>
        <pc:docMk/>
      </pc:docMkLst>
      <pc:sldChg chg="addSp delSp modSp">
        <pc:chgData name="Connor McLoud" userId="ak/xq3ExMuNMuC0RwaUQwe86H49nS0kISObXwmISW2Q=" providerId="None" clId="Web-{F415BCD9-EA51-4341-8D4F-83C6827232EF}" dt="2022-12-04T21:06:46.671" v="33"/>
        <pc:sldMkLst>
          <pc:docMk/>
          <pc:sldMk cId="3858427635" sldId="261"/>
        </pc:sldMkLst>
        <pc:spChg chg="mod">
          <ac:chgData name="Connor McLoud" userId="ak/xq3ExMuNMuC0RwaUQwe86H49nS0kISObXwmISW2Q=" providerId="None" clId="Web-{F415BCD9-EA51-4341-8D4F-83C6827232EF}" dt="2022-12-04T21:06:43.312" v="30" actId="14100"/>
          <ac:spMkLst>
            <pc:docMk/>
            <pc:sldMk cId="3858427635" sldId="261"/>
            <ac:spMk id="2" creationId="{00000000-0000-0000-0000-000000000000}"/>
          </ac:spMkLst>
        </pc:spChg>
        <pc:spChg chg="mod">
          <ac:chgData name="Connor McLoud" userId="ak/xq3ExMuNMuC0RwaUQwe86H49nS0kISObXwmISW2Q=" providerId="None" clId="Web-{F415BCD9-EA51-4341-8D4F-83C6827232EF}" dt="2022-12-04T21:06:42.718" v="29" actId="14100"/>
          <ac:spMkLst>
            <pc:docMk/>
            <pc:sldMk cId="3858427635" sldId="261"/>
            <ac:spMk id="3" creationId="{00000000-0000-0000-0000-000000000000}"/>
          </ac:spMkLst>
        </pc:spChg>
        <pc:picChg chg="add del mod ord">
          <ac:chgData name="Connor McLoud" userId="ak/xq3ExMuNMuC0RwaUQwe86H49nS0kISObXwmISW2Q=" providerId="None" clId="Web-{F415BCD9-EA51-4341-8D4F-83C6827232EF}" dt="2022-12-04T21:06:46.671" v="33"/>
          <ac:picMkLst>
            <pc:docMk/>
            <pc:sldMk cId="3858427635" sldId="261"/>
            <ac:picMk id="4" creationId="{21AC9445-457A-6934-75F0-A8C1D8A68EBE}"/>
          </ac:picMkLst>
        </pc:picChg>
      </pc:sldChg>
      <pc:sldChg chg="modSp">
        <pc:chgData name="Connor McLoud" userId="ak/xq3ExMuNMuC0RwaUQwe86H49nS0kISObXwmISW2Q=" providerId="None" clId="Web-{F415BCD9-EA51-4341-8D4F-83C6827232EF}" dt="2022-12-04T21:08:54.409" v="97" actId="20577"/>
        <pc:sldMkLst>
          <pc:docMk/>
          <pc:sldMk cId="2991452529" sldId="262"/>
        </pc:sldMkLst>
        <pc:spChg chg="mod">
          <ac:chgData name="Connor McLoud" userId="ak/xq3ExMuNMuC0RwaUQwe86H49nS0kISObXwmISW2Q=" providerId="None" clId="Web-{F415BCD9-EA51-4341-8D4F-83C6827232EF}" dt="2022-12-04T21:08:54.409" v="97" actId="20577"/>
          <ac:spMkLst>
            <pc:docMk/>
            <pc:sldMk cId="2991452529" sldId="262"/>
            <ac:spMk id="2" creationId="{00000000-0000-0000-0000-000000000000}"/>
          </ac:spMkLst>
        </pc:spChg>
      </pc:sldChg>
      <pc:sldChg chg="addSp delSp modSp add replId">
        <pc:chgData name="Connor McLoud" userId="ak/xq3ExMuNMuC0RwaUQwe86H49nS0kISObXwmISW2Q=" providerId="None" clId="Web-{F415BCD9-EA51-4341-8D4F-83C6827232EF}" dt="2022-12-04T22:00:12.284" v="478" actId="20577"/>
        <pc:sldMkLst>
          <pc:docMk/>
          <pc:sldMk cId="2630178319" sldId="277"/>
        </pc:sldMkLst>
        <pc:spChg chg="mod">
          <ac:chgData name="Connor McLoud" userId="ak/xq3ExMuNMuC0RwaUQwe86H49nS0kISObXwmISW2Q=" providerId="None" clId="Web-{F415BCD9-EA51-4341-8D4F-83C6827232EF}" dt="2022-12-04T21:47:12.323" v="311" actId="14100"/>
          <ac:spMkLst>
            <pc:docMk/>
            <pc:sldMk cId="2630178319" sldId="277"/>
            <ac:spMk id="2" creationId="{00000000-0000-0000-0000-000000000000}"/>
          </ac:spMkLst>
        </pc:spChg>
        <pc:spChg chg="del mod">
          <ac:chgData name="Connor McLoud" userId="ak/xq3ExMuNMuC0RwaUQwe86H49nS0kISObXwmISW2Q=" providerId="None" clId="Web-{F415BCD9-EA51-4341-8D4F-83C6827232EF}" dt="2022-12-04T21:29:58.058" v="131"/>
          <ac:spMkLst>
            <pc:docMk/>
            <pc:sldMk cId="2630178319" sldId="277"/>
            <ac:spMk id="3" creationId="{00000000-0000-0000-0000-000000000000}"/>
          </ac:spMkLst>
        </pc:spChg>
        <pc:spChg chg="add mod">
          <ac:chgData name="Connor McLoud" userId="ak/xq3ExMuNMuC0RwaUQwe86H49nS0kISObXwmISW2Q=" providerId="None" clId="Web-{F415BCD9-EA51-4341-8D4F-83C6827232EF}" dt="2022-12-04T22:00:12.284" v="478" actId="20577"/>
          <ac:spMkLst>
            <pc:docMk/>
            <pc:sldMk cId="2630178319" sldId="277"/>
            <ac:spMk id="7" creationId="{82D94F81-8A3B-3CAB-8E02-43985207E51C}"/>
          </ac:spMkLst>
        </pc:spChg>
        <pc:picChg chg="add del mod ord">
          <ac:chgData name="Connor McLoud" userId="ak/xq3ExMuNMuC0RwaUQwe86H49nS0kISObXwmISW2Q=" providerId="None" clId="Web-{F415BCD9-EA51-4341-8D4F-83C6827232EF}" dt="2022-12-04T21:23:45.891" v="130"/>
          <ac:picMkLst>
            <pc:docMk/>
            <pc:sldMk cId="2630178319" sldId="277"/>
            <ac:picMk id="4" creationId="{D0C908C2-42B3-68FF-7E8D-A23D37807F8C}"/>
          </ac:picMkLst>
        </pc:picChg>
        <pc:picChg chg="add mod ord modCrop">
          <ac:chgData name="Connor McLoud" userId="ak/xq3ExMuNMuC0RwaUQwe86H49nS0kISObXwmISW2Q=" providerId="None" clId="Web-{F415BCD9-EA51-4341-8D4F-83C6827232EF}" dt="2022-12-04T21:31:30.827" v="142"/>
          <ac:picMkLst>
            <pc:docMk/>
            <pc:sldMk cId="2630178319" sldId="277"/>
            <ac:picMk id="5" creationId="{DB9E03CA-FA8C-E2AD-497C-7B9C1F67922D}"/>
          </ac:picMkLst>
        </pc:picChg>
      </pc:sldChg>
      <pc:sldChg chg="modSp add replId">
        <pc:chgData name="Connor McLoud" userId="ak/xq3ExMuNMuC0RwaUQwe86H49nS0kISObXwmISW2Q=" providerId="None" clId="Web-{F415BCD9-EA51-4341-8D4F-83C6827232EF}" dt="2022-12-04T21:09:13.175" v="105" actId="20577"/>
        <pc:sldMkLst>
          <pc:docMk/>
          <pc:sldMk cId="4294576622" sldId="278"/>
        </pc:sldMkLst>
        <pc:spChg chg="mod">
          <ac:chgData name="Connor McLoud" userId="ak/xq3ExMuNMuC0RwaUQwe86H49nS0kISObXwmISW2Q=" providerId="None" clId="Web-{F415BCD9-EA51-4341-8D4F-83C6827232EF}" dt="2022-12-04T21:09:13.175" v="105" actId="20577"/>
          <ac:spMkLst>
            <pc:docMk/>
            <pc:sldMk cId="4294576622" sldId="278"/>
            <ac:spMk id="2" creationId="{00000000-0000-0000-0000-000000000000}"/>
          </ac:spMkLst>
        </pc:spChg>
      </pc:sldChg>
    </pc:docChg>
  </pc:docChgLst>
  <pc:docChgLst>
    <pc:chgData name="Connor McLoud" clId="Web-{F415BCD9-EA51-4341-8D4F-83C6827232EF}"/>
    <pc:docChg chg="addSld modSld sldOrd">
      <pc:chgData name="Connor McLoud" userId="" providerId="" clId="Web-{F415BCD9-EA51-4341-8D4F-83C6827232EF}" dt="2022-12-05T03:59:53.489" v="4"/>
      <pc:docMkLst>
        <pc:docMk/>
      </pc:docMkLst>
      <pc:sldChg chg="modSp">
        <pc:chgData name="Connor McLoud" userId="" providerId="" clId="Web-{F415BCD9-EA51-4341-8D4F-83C6827232EF}" dt="2022-12-05T03:47:15.175" v="2" actId="20577"/>
        <pc:sldMkLst>
          <pc:docMk/>
          <pc:sldMk cId="2991452529" sldId="262"/>
        </pc:sldMkLst>
        <pc:spChg chg="mod">
          <ac:chgData name="Connor McLoud" userId="" providerId="" clId="Web-{F415BCD9-EA51-4341-8D4F-83C6827232EF}" dt="2022-12-05T03:47:15.175" v="2" actId="20577"/>
          <ac:spMkLst>
            <pc:docMk/>
            <pc:sldMk cId="2991452529" sldId="262"/>
            <ac:spMk id="3" creationId="{00000000-0000-0000-0000-000000000000}"/>
          </ac:spMkLst>
        </pc:spChg>
      </pc:sldChg>
      <pc:sldChg chg="add ord replId">
        <pc:chgData name="Connor McLoud" userId="" providerId="" clId="Web-{F415BCD9-EA51-4341-8D4F-83C6827232EF}" dt="2022-12-05T03:59:53.489" v="4"/>
        <pc:sldMkLst>
          <pc:docMk/>
          <pc:sldMk cId="2999964274" sldId="289"/>
        </pc:sldMkLst>
      </pc:sldChg>
    </pc:docChg>
  </pc:docChgLst>
  <pc:docChgLst>
    <pc:chgData name="Eduardo Robles" userId="//cLY5vW7S5PCDg/VzBRUTR2s+hmGDrHVWMjCoIBX44=" providerId="None" clId="Web-{DD042544-A6F0-4AAF-BF31-B8C28B1E8DB4}"/>
    <pc:docChg chg="modSld">
      <pc:chgData name="Eduardo Robles" userId="//cLY5vW7S5PCDg/VzBRUTR2s+hmGDrHVWMjCoIBX44=" providerId="None" clId="Web-{DD042544-A6F0-4AAF-BF31-B8C28B1E8DB4}" dt="2022-12-05T19:34:20.984" v="98" actId="20577"/>
      <pc:docMkLst>
        <pc:docMk/>
      </pc:docMkLst>
      <pc:sldChg chg="addSp delSp modSp">
        <pc:chgData name="Eduardo Robles" userId="//cLY5vW7S5PCDg/VzBRUTR2s+hmGDrHVWMjCoIBX44=" providerId="None" clId="Web-{DD042544-A6F0-4AAF-BF31-B8C28B1E8DB4}" dt="2022-12-05T19:34:20.984" v="98" actId="20577"/>
        <pc:sldMkLst>
          <pc:docMk/>
          <pc:sldMk cId="1288061071" sldId="284"/>
        </pc:sldMkLst>
        <pc:spChg chg="mod">
          <ac:chgData name="Eduardo Robles" userId="//cLY5vW7S5PCDg/VzBRUTR2s+hmGDrHVWMjCoIBX44=" providerId="None" clId="Web-{DD042544-A6F0-4AAF-BF31-B8C28B1E8DB4}" dt="2022-12-05T19:34:18.859" v="97" actId="20577"/>
          <ac:spMkLst>
            <pc:docMk/>
            <pc:sldMk cId="1288061071" sldId="284"/>
            <ac:spMk id="3" creationId="{00000000-0000-0000-0000-000000000000}"/>
          </ac:spMkLst>
        </pc:spChg>
        <pc:spChg chg="add del mod">
          <ac:chgData name="Eduardo Robles" userId="//cLY5vW7S5PCDg/VzBRUTR2s+hmGDrHVWMjCoIBX44=" providerId="None" clId="Web-{DD042544-A6F0-4AAF-BF31-B8C28B1E8DB4}" dt="2022-12-05T19:30:26.556" v="32"/>
          <ac:spMkLst>
            <pc:docMk/>
            <pc:sldMk cId="1288061071" sldId="284"/>
            <ac:spMk id="4" creationId="{949AC7FC-3F3C-B7DF-6E82-08EB14ACE862}"/>
          </ac:spMkLst>
        </pc:spChg>
        <pc:spChg chg="add mod">
          <ac:chgData name="Eduardo Robles" userId="//cLY5vW7S5PCDg/VzBRUTR2s+hmGDrHVWMjCoIBX44=" providerId="None" clId="Web-{DD042544-A6F0-4AAF-BF31-B8C28B1E8DB4}" dt="2022-12-05T19:34:20.984" v="98" actId="20577"/>
          <ac:spMkLst>
            <pc:docMk/>
            <pc:sldMk cId="1288061071" sldId="284"/>
            <ac:spMk id="6" creationId="{383093E8-E698-727C-2F0A-365C35E66EAD}"/>
          </ac:spMkLst>
        </pc:spChg>
      </pc:sldChg>
    </pc:docChg>
  </pc:docChgLst>
  <pc:docChgLst>
    <pc:chgData name="Shi Yong Goh" userId="nFPWUTETcR1/jKKDFeH6dmTmqdRezczCRSb7WRPACfs=" providerId="None" clId="Web-{82EF3960-D664-42ED-86A8-09490CCC847D}"/>
    <pc:docChg chg="addSld modSld">
      <pc:chgData name="Shi Yong Goh" userId="nFPWUTETcR1/jKKDFeH6dmTmqdRezczCRSb7WRPACfs=" providerId="None" clId="Web-{82EF3960-D664-42ED-86A8-09490CCC847D}" dt="2022-12-04T21:43:38.565" v="201"/>
      <pc:docMkLst>
        <pc:docMk/>
      </pc:docMkLst>
      <pc:sldChg chg="modSp">
        <pc:chgData name="Shi Yong Goh" userId="nFPWUTETcR1/jKKDFeH6dmTmqdRezczCRSb7WRPACfs=" providerId="None" clId="Web-{82EF3960-D664-42ED-86A8-09490CCC847D}" dt="2022-12-04T21:18:46.577" v="52" actId="20577"/>
        <pc:sldMkLst>
          <pc:docMk/>
          <pc:sldMk cId="317770544" sldId="271"/>
        </pc:sldMkLst>
        <pc:spChg chg="mod">
          <ac:chgData name="Shi Yong Goh" userId="nFPWUTETcR1/jKKDFeH6dmTmqdRezczCRSb7WRPACfs=" providerId="None" clId="Web-{82EF3960-D664-42ED-86A8-09490CCC847D}" dt="2022-12-04T21:18:19.967" v="45" actId="20577"/>
          <ac:spMkLst>
            <pc:docMk/>
            <pc:sldMk cId="317770544" sldId="271"/>
            <ac:spMk id="2" creationId="{97001774-FDDE-CB40-DF46-12A56147AF75}"/>
          </ac:spMkLst>
        </pc:spChg>
        <pc:spChg chg="mod">
          <ac:chgData name="Shi Yong Goh" userId="nFPWUTETcR1/jKKDFeH6dmTmqdRezczCRSb7WRPACfs=" providerId="None" clId="Web-{82EF3960-D664-42ED-86A8-09490CCC847D}" dt="2022-12-04T21:18:46.577" v="52" actId="20577"/>
          <ac:spMkLst>
            <pc:docMk/>
            <pc:sldMk cId="317770544" sldId="271"/>
            <ac:spMk id="3" creationId="{562BC7E2-2DD6-3794-42CF-DF2DB083BF5D}"/>
          </ac:spMkLst>
        </pc:spChg>
      </pc:sldChg>
      <pc:sldChg chg="modSp">
        <pc:chgData name="Shi Yong Goh" userId="nFPWUTETcR1/jKKDFeH6dmTmqdRezczCRSb7WRPACfs=" providerId="None" clId="Web-{82EF3960-D664-42ED-86A8-09490CCC847D}" dt="2022-12-04T21:31:31.798" v="132" actId="20577"/>
        <pc:sldMkLst>
          <pc:docMk/>
          <pc:sldMk cId="3130863221" sldId="275"/>
        </pc:sldMkLst>
        <pc:spChg chg="mod">
          <ac:chgData name="Shi Yong Goh" userId="nFPWUTETcR1/jKKDFeH6dmTmqdRezczCRSb7WRPACfs=" providerId="None" clId="Web-{82EF3960-D664-42ED-86A8-09490CCC847D}" dt="2022-12-04T21:18:59.218" v="56" actId="20577"/>
          <ac:spMkLst>
            <pc:docMk/>
            <pc:sldMk cId="3130863221" sldId="275"/>
            <ac:spMk id="2" creationId="{C9C3ED61-2276-E7F4-FA97-6FB7CDD425A3}"/>
          </ac:spMkLst>
        </pc:spChg>
        <pc:spChg chg="mod">
          <ac:chgData name="Shi Yong Goh" userId="nFPWUTETcR1/jKKDFeH6dmTmqdRezczCRSb7WRPACfs=" providerId="None" clId="Web-{82EF3960-D664-42ED-86A8-09490CCC847D}" dt="2022-12-04T21:31:31.798" v="132" actId="20577"/>
          <ac:spMkLst>
            <pc:docMk/>
            <pc:sldMk cId="3130863221" sldId="275"/>
            <ac:spMk id="3" creationId="{2999732D-F9DD-0BAB-1A72-57A8BF7E50DF}"/>
          </ac:spMkLst>
        </pc:spChg>
      </pc:sldChg>
      <pc:sldChg chg="modSp new">
        <pc:chgData name="Shi Yong Goh" userId="nFPWUTETcR1/jKKDFeH6dmTmqdRezczCRSb7WRPACfs=" providerId="None" clId="Web-{82EF3960-D664-42ED-86A8-09490CCC847D}" dt="2022-12-04T21:41:34.015" v="200" actId="20577"/>
        <pc:sldMkLst>
          <pc:docMk/>
          <pc:sldMk cId="3226676972" sldId="281"/>
        </pc:sldMkLst>
        <pc:spChg chg="mod">
          <ac:chgData name="Shi Yong Goh" userId="nFPWUTETcR1/jKKDFeH6dmTmqdRezczCRSb7WRPACfs=" providerId="None" clId="Web-{82EF3960-D664-42ED-86A8-09490CCC847D}" dt="2022-12-04T21:32:23.846" v="149" actId="20577"/>
          <ac:spMkLst>
            <pc:docMk/>
            <pc:sldMk cId="3226676972" sldId="281"/>
            <ac:spMk id="2" creationId="{4C3DDCFB-0BC2-D19D-A3E6-276FC67FCCE3}"/>
          </ac:spMkLst>
        </pc:spChg>
        <pc:spChg chg="mod">
          <ac:chgData name="Shi Yong Goh" userId="nFPWUTETcR1/jKKDFeH6dmTmqdRezczCRSb7WRPACfs=" providerId="None" clId="Web-{82EF3960-D664-42ED-86A8-09490CCC847D}" dt="2022-12-04T21:41:34.015" v="200" actId="20577"/>
          <ac:spMkLst>
            <pc:docMk/>
            <pc:sldMk cId="3226676972" sldId="281"/>
            <ac:spMk id="3" creationId="{738598EF-3382-8675-0818-642AC6D25714}"/>
          </ac:spMkLst>
        </pc:spChg>
      </pc:sldChg>
      <pc:sldChg chg="new">
        <pc:chgData name="Shi Yong Goh" userId="nFPWUTETcR1/jKKDFeH6dmTmqdRezczCRSb7WRPACfs=" providerId="None" clId="Web-{82EF3960-D664-42ED-86A8-09490CCC847D}" dt="2022-12-04T21:43:38.565" v="201"/>
        <pc:sldMkLst>
          <pc:docMk/>
          <pc:sldMk cId="1951686556" sldId="282"/>
        </pc:sldMkLst>
      </pc:sldChg>
    </pc:docChg>
  </pc:docChgLst>
  <pc:docChgLst>
    <pc:chgData name="Connor McLoud" userId="ak/xq3ExMuNMuC0RwaUQwe86H49nS0kISObXwmISW2Q=" providerId="None" clId="Web-{DFEA30F7-3F85-420A-B074-03EF638B9304}"/>
    <pc:docChg chg="addSld delSld modSld">
      <pc:chgData name="Connor McLoud" userId="ak/xq3ExMuNMuC0RwaUQwe86H49nS0kISObXwmISW2Q=" providerId="None" clId="Web-{DFEA30F7-3F85-420A-B074-03EF638B9304}" dt="2022-12-05T04:11:52.789" v="168" actId="20577"/>
      <pc:docMkLst>
        <pc:docMk/>
      </pc:docMkLst>
      <pc:sldChg chg="del">
        <pc:chgData name="Connor McLoud" userId="ak/xq3ExMuNMuC0RwaUQwe86H49nS0kISObXwmISW2Q=" providerId="None" clId="Web-{DFEA30F7-3F85-420A-B074-03EF638B9304}" dt="2022-12-05T04:04:12.199" v="35"/>
        <pc:sldMkLst>
          <pc:docMk/>
          <pc:sldMk cId="3858427635" sldId="261"/>
        </pc:sldMkLst>
      </pc:sldChg>
      <pc:sldChg chg="modSp">
        <pc:chgData name="Connor McLoud" userId="ak/xq3ExMuNMuC0RwaUQwe86H49nS0kISObXwmISW2Q=" providerId="None" clId="Web-{DFEA30F7-3F85-420A-B074-03EF638B9304}" dt="2022-12-05T04:11:52.789" v="168" actId="20577"/>
        <pc:sldMkLst>
          <pc:docMk/>
          <pc:sldMk cId="2991452529" sldId="262"/>
        </pc:sldMkLst>
        <pc:spChg chg="mod">
          <ac:chgData name="Connor McLoud" userId="ak/xq3ExMuNMuC0RwaUQwe86H49nS0kISObXwmISW2Q=" providerId="None" clId="Web-{DFEA30F7-3F85-420A-B074-03EF638B9304}" dt="2022-12-05T04:11:52.789" v="168" actId="20577"/>
          <ac:spMkLst>
            <pc:docMk/>
            <pc:sldMk cId="2991452529" sldId="262"/>
            <ac:spMk id="3" creationId="{00000000-0000-0000-0000-000000000000}"/>
          </ac:spMkLst>
        </pc:spChg>
      </pc:sldChg>
      <pc:sldChg chg="modSp">
        <pc:chgData name="Connor McLoud" userId="ak/xq3ExMuNMuC0RwaUQwe86H49nS0kISObXwmISW2Q=" providerId="None" clId="Web-{DFEA30F7-3F85-420A-B074-03EF638B9304}" dt="2022-12-05T04:07:12.094" v="91" actId="20577"/>
        <pc:sldMkLst>
          <pc:docMk/>
          <pc:sldMk cId="4294576622" sldId="278"/>
        </pc:sldMkLst>
        <pc:spChg chg="mod">
          <ac:chgData name="Connor McLoud" userId="ak/xq3ExMuNMuC0RwaUQwe86H49nS0kISObXwmISW2Q=" providerId="None" clId="Web-{DFEA30F7-3F85-420A-B074-03EF638B9304}" dt="2022-12-05T04:06:08.421" v="69" actId="20577"/>
          <ac:spMkLst>
            <pc:docMk/>
            <pc:sldMk cId="4294576622" sldId="278"/>
            <ac:spMk id="2" creationId="{00000000-0000-0000-0000-000000000000}"/>
          </ac:spMkLst>
        </pc:spChg>
        <pc:spChg chg="mod">
          <ac:chgData name="Connor McLoud" userId="ak/xq3ExMuNMuC0RwaUQwe86H49nS0kISObXwmISW2Q=" providerId="None" clId="Web-{DFEA30F7-3F85-420A-B074-03EF638B9304}" dt="2022-12-05T04:07:12.094" v="91" actId="20577"/>
          <ac:spMkLst>
            <pc:docMk/>
            <pc:sldMk cId="4294576622" sldId="278"/>
            <ac:spMk id="3" creationId="{00000000-0000-0000-0000-000000000000}"/>
          </ac:spMkLst>
        </pc:spChg>
      </pc:sldChg>
      <pc:sldChg chg="modSp">
        <pc:chgData name="Connor McLoud" userId="ak/xq3ExMuNMuC0RwaUQwe86H49nS0kISObXwmISW2Q=" providerId="None" clId="Web-{DFEA30F7-3F85-420A-B074-03EF638B9304}" dt="2022-12-05T04:08:05.299" v="121" actId="20577"/>
        <pc:sldMkLst>
          <pc:docMk/>
          <pc:sldMk cId="1747959518" sldId="286"/>
        </pc:sldMkLst>
        <pc:spChg chg="mod">
          <ac:chgData name="Connor McLoud" userId="ak/xq3ExMuNMuC0RwaUQwe86H49nS0kISObXwmISW2Q=" providerId="None" clId="Web-{DFEA30F7-3F85-420A-B074-03EF638B9304}" dt="2022-12-05T04:08:05.299" v="121" actId="20577"/>
          <ac:spMkLst>
            <pc:docMk/>
            <pc:sldMk cId="1747959518" sldId="286"/>
            <ac:spMk id="2" creationId="{A0EB985D-72BF-C795-5256-A8710B774C9E}"/>
          </ac:spMkLst>
        </pc:spChg>
      </pc:sldChg>
      <pc:sldChg chg="addSp delSp modSp">
        <pc:chgData name="Connor McLoud" userId="ak/xq3ExMuNMuC0RwaUQwe86H49nS0kISObXwmISW2Q=" providerId="None" clId="Web-{DFEA30F7-3F85-420A-B074-03EF638B9304}" dt="2022-12-05T04:05:00.685" v="40" actId="1076"/>
        <pc:sldMkLst>
          <pc:docMk/>
          <pc:sldMk cId="2999964274" sldId="289"/>
        </pc:sldMkLst>
        <pc:spChg chg="mod">
          <ac:chgData name="Connor McLoud" userId="ak/xq3ExMuNMuC0RwaUQwe86H49nS0kISObXwmISW2Q=" providerId="None" clId="Web-{DFEA30F7-3F85-420A-B074-03EF638B9304}" dt="2022-12-05T04:05:00.685" v="40" actId="1076"/>
          <ac:spMkLst>
            <pc:docMk/>
            <pc:sldMk cId="2999964274" sldId="289"/>
            <ac:spMk id="2" creationId="{00000000-0000-0000-0000-000000000000}"/>
          </ac:spMkLst>
        </pc:spChg>
        <pc:spChg chg="add del mod">
          <ac:chgData name="Connor McLoud" userId="ak/xq3ExMuNMuC0RwaUQwe86H49nS0kISObXwmISW2Q=" providerId="None" clId="Web-{DFEA30F7-3F85-420A-B074-03EF638B9304}" dt="2022-12-05T04:02:45.384" v="23"/>
          <ac:spMkLst>
            <pc:docMk/>
            <pc:sldMk cId="2999964274" sldId="289"/>
            <ac:spMk id="4" creationId="{EB6955FE-04BA-9B74-953B-C2CAA1508EC8}"/>
          </ac:spMkLst>
        </pc:spChg>
        <pc:spChg chg="mod">
          <ac:chgData name="Connor McLoud" userId="ak/xq3ExMuNMuC0RwaUQwe86H49nS0kISObXwmISW2Q=" providerId="None" clId="Web-{DFEA30F7-3F85-420A-B074-03EF638B9304}" dt="2022-12-05T04:04:10.152" v="34" actId="20577"/>
          <ac:spMkLst>
            <pc:docMk/>
            <pc:sldMk cId="2999964274" sldId="289"/>
            <ac:spMk id="7" creationId="{82D94F81-8A3B-3CAB-8E02-43985207E51C}"/>
          </ac:spMkLst>
        </pc:spChg>
        <pc:picChg chg="del">
          <ac:chgData name="Connor McLoud" userId="ak/xq3ExMuNMuC0RwaUQwe86H49nS0kISObXwmISW2Q=" providerId="None" clId="Web-{DFEA30F7-3F85-420A-B074-03EF638B9304}" dt="2022-12-05T04:02:33.728" v="21"/>
          <ac:picMkLst>
            <pc:docMk/>
            <pc:sldMk cId="2999964274" sldId="289"/>
            <ac:picMk id="5" creationId="{DB9E03CA-FA8C-E2AD-497C-7B9C1F67922D}"/>
          </ac:picMkLst>
        </pc:picChg>
        <pc:picChg chg="add mod ord modCrop">
          <ac:chgData name="Connor McLoud" userId="ak/xq3ExMuNMuC0RwaUQwe86H49nS0kISObXwmISW2Q=" providerId="None" clId="Web-{DFEA30F7-3F85-420A-B074-03EF638B9304}" dt="2022-12-05T04:03:51.886" v="32"/>
          <ac:picMkLst>
            <pc:docMk/>
            <pc:sldMk cId="2999964274" sldId="289"/>
            <ac:picMk id="6" creationId="{8B2CE8B9-4209-6F84-0538-3F8AAAC81569}"/>
          </ac:picMkLst>
        </pc:picChg>
      </pc:sldChg>
      <pc:sldChg chg="modSp add replId">
        <pc:chgData name="Connor McLoud" userId="ak/xq3ExMuNMuC0RwaUQwe86H49nS0kISObXwmISW2Q=" providerId="None" clId="Web-{DFEA30F7-3F85-420A-B074-03EF638B9304}" dt="2022-12-05T04:07:17.297" v="94" actId="20577"/>
        <pc:sldMkLst>
          <pc:docMk/>
          <pc:sldMk cId="3289542034" sldId="290"/>
        </pc:sldMkLst>
        <pc:spChg chg="mod">
          <ac:chgData name="Connor McLoud" userId="ak/xq3ExMuNMuC0RwaUQwe86H49nS0kISObXwmISW2Q=" providerId="None" clId="Web-{DFEA30F7-3F85-420A-B074-03EF638B9304}" dt="2022-12-05T04:06:47.359" v="80" actId="20577"/>
          <ac:spMkLst>
            <pc:docMk/>
            <pc:sldMk cId="3289542034" sldId="290"/>
            <ac:spMk id="2" creationId="{00000000-0000-0000-0000-000000000000}"/>
          </ac:spMkLst>
        </pc:spChg>
        <pc:spChg chg="mod">
          <ac:chgData name="Connor McLoud" userId="ak/xq3ExMuNMuC0RwaUQwe86H49nS0kISObXwmISW2Q=" providerId="None" clId="Web-{DFEA30F7-3F85-420A-B074-03EF638B9304}" dt="2022-12-05T04:07:17.297" v="94" actId="20577"/>
          <ac:spMkLst>
            <pc:docMk/>
            <pc:sldMk cId="3289542034" sldId="290"/>
            <ac:spMk id="3" creationId="{00000000-0000-0000-0000-000000000000}"/>
          </ac:spMkLst>
        </pc:spChg>
      </pc:sldChg>
      <pc:sldChg chg="add replId">
        <pc:chgData name="Connor McLoud" userId="ak/xq3ExMuNMuC0RwaUQwe86H49nS0kISObXwmISW2Q=" providerId="None" clId="Web-{DFEA30F7-3F85-420A-B074-03EF638B9304}" dt="2022-12-05T04:05:51.108" v="42"/>
        <pc:sldMkLst>
          <pc:docMk/>
          <pc:sldMk cId="3900093559" sldId="291"/>
        </pc:sldMkLst>
      </pc:sldChg>
    </pc:docChg>
  </pc:docChgLst>
  <pc:docChgLst>
    <pc:chgData name="Liam Anderson" userId="CbwMuwDBruhGL1STuy9Q8SerkmLPyKeOL1qtIR5Lhic=" providerId="None" clId="Web-{B51CE06C-6A62-451C-ACAB-5F2421333B03}"/>
    <pc:docChg chg="addSld modSld">
      <pc:chgData name="Liam Anderson" userId="CbwMuwDBruhGL1STuy9Q8SerkmLPyKeOL1qtIR5Lhic=" providerId="None" clId="Web-{B51CE06C-6A62-451C-ACAB-5F2421333B03}" dt="2022-12-05T05:19:48.531" v="2646" actId="20577"/>
      <pc:docMkLst>
        <pc:docMk/>
      </pc:docMkLst>
      <pc:sldChg chg="modSp">
        <pc:chgData name="Liam Anderson" userId="CbwMuwDBruhGL1STuy9Q8SerkmLPyKeOL1qtIR5Lhic=" providerId="None" clId="Web-{B51CE06C-6A62-451C-ACAB-5F2421333B03}" dt="2022-12-05T02:26:49.628" v="986" actId="20577"/>
        <pc:sldMkLst>
          <pc:docMk/>
          <pc:sldMk cId="3690574318" sldId="256"/>
        </pc:sldMkLst>
        <pc:spChg chg="mod">
          <ac:chgData name="Liam Anderson" userId="CbwMuwDBruhGL1STuy9Q8SerkmLPyKeOL1qtIR5Lhic=" providerId="None" clId="Web-{B51CE06C-6A62-451C-ACAB-5F2421333B03}" dt="2022-12-05T02:26:42.175" v="983" actId="14100"/>
          <ac:spMkLst>
            <pc:docMk/>
            <pc:sldMk cId="3690574318" sldId="256"/>
            <ac:spMk id="2" creationId="{00000000-0000-0000-0000-000000000000}"/>
          </ac:spMkLst>
        </pc:spChg>
        <pc:spChg chg="mod">
          <ac:chgData name="Liam Anderson" userId="CbwMuwDBruhGL1STuy9Q8SerkmLPyKeOL1qtIR5Lhic=" providerId="None" clId="Web-{B51CE06C-6A62-451C-ACAB-5F2421333B03}" dt="2022-12-05T02:26:49.628" v="986" actId="20577"/>
          <ac:spMkLst>
            <pc:docMk/>
            <pc:sldMk cId="3690574318" sldId="256"/>
            <ac:spMk id="3" creationId="{00000000-0000-0000-0000-000000000000}"/>
          </ac:spMkLst>
        </pc:spChg>
      </pc:sldChg>
      <pc:sldChg chg="modSp">
        <pc:chgData name="Liam Anderson" userId="CbwMuwDBruhGL1STuy9Q8SerkmLPyKeOL1qtIR5Lhic=" providerId="None" clId="Web-{B51CE06C-6A62-451C-ACAB-5F2421333B03}" dt="2022-12-05T05:19:48.531" v="2646" actId="20577"/>
        <pc:sldMkLst>
          <pc:docMk/>
          <pc:sldMk cId="2862845651" sldId="267"/>
        </pc:sldMkLst>
        <pc:spChg chg="mod">
          <ac:chgData name="Liam Anderson" userId="CbwMuwDBruhGL1STuy9Q8SerkmLPyKeOL1qtIR5Lhic=" providerId="None" clId="Web-{B51CE06C-6A62-451C-ACAB-5F2421333B03}" dt="2022-12-05T05:19:48.531" v="2646" actId="20577"/>
          <ac:spMkLst>
            <pc:docMk/>
            <pc:sldMk cId="2862845651" sldId="267"/>
            <ac:spMk id="3" creationId="{4CEA4E2B-A2F5-4E2C-AF63-ADA81F1F0B06}"/>
          </ac:spMkLst>
        </pc:spChg>
      </pc:sldChg>
      <pc:sldChg chg="modSp">
        <pc:chgData name="Liam Anderson" userId="CbwMuwDBruhGL1STuy9Q8SerkmLPyKeOL1qtIR5Lhic=" providerId="None" clId="Web-{B51CE06C-6A62-451C-ACAB-5F2421333B03}" dt="2022-12-05T04:43:33.337" v="2299" actId="20577"/>
        <pc:sldMkLst>
          <pc:docMk/>
          <pc:sldMk cId="2811170256" sldId="268"/>
        </pc:sldMkLst>
        <pc:spChg chg="mod">
          <ac:chgData name="Liam Anderson" userId="CbwMuwDBruhGL1STuy9Q8SerkmLPyKeOL1qtIR5Lhic=" providerId="None" clId="Web-{B51CE06C-6A62-451C-ACAB-5F2421333B03}" dt="2022-12-05T04:43:33.337" v="2299" actId="20577"/>
          <ac:spMkLst>
            <pc:docMk/>
            <pc:sldMk cId="2811170256" sldId="268"/>
            <ac:spMk id="152" creationId="{B9AF88D1-8FE9-15BB-5FF3-474A97F12425}"/>
          </ac:spMkLst>
        </pc:spChg>
      </pc:sldChg>
      <pc:sldChg chg="addSp delSp modSp">
        <pc:chgData name="Liam Anderson" userId="CbwMuwDBruhGL1STuy9Q8SerkmLPyKeOL1qtIR5Lhic=" providerId="None" clId="Web-{B51CE06C-6A62-451C-ACAB-5F2421333B03}" dt="2022-12-05T04:44:03.259" v="2302" actId="20577"/>
        <pc:sldMkLst>
          <pc:docMk/>
          <pc:sldMk cId="4265590888" sldId="276"/>
        </pc:sldMkLst>
        <pc:spChg chg="mod">
          <ac:chgData name="Liam Anderson" userId="CbwMuwDBruhGL1STuy9Q8SerkmLPyKeOL1qtIR5Lhic=" providerId="None" clId="Web-{B51CE06C-6A62-451C-ACAB-5F2421333B03}" dt="2022-12-05T04:44:03.259" v="2302" actId="20577"/>
          <ac:spMkLst>
            <pc:docMk/>
            <pc:sldMk cId="4265590888" sldId="276"/>
            <ac:spMk id="11" creationId="{0FDDE5BF-8049-7ED7-7198-0DD94EA8F9C4}"/>
          </ac:spMkLst>
        </pc:spChg>
        <pc:picChg chg="add del mod">
          <ac:chgData name="Liam Anderson" userId="CbwMuwDBruhGL1STuy9Q8SerkmLPyKeOL1qtIR5Lhic=" providerId="None" clId="Web-{B51CE06C-6A62-451C-ACAB-5F2421333B03}" dt="2022-12-05T01:43:18.841" v="636"/>
          <ac:picMkLst>
            <pc:docMk/>
            <pc:sldMk cId="4265590888" sldId="276"/>
            <ac:picMk id="3" creationId="{AC181920-5B2D-E91B-94E4-CC0C3B1FE471}"/>
          </ac:picMkLst>
        </pc:picChg>
        <pc:picChg chg="add del mod">
          <ac:chgData name="Liam Anderson" userId="CbwMuwDBruhGL1STuy9Q8SerkmLPyKeOL1qtIR5Lhic=" providerId="None" clId="Web-{B51CE06C-6A62-451C-ACAB-5F2421333B03}" dt="2022-12-05T01:46:31.909" v="643"/>
          <ac:picMkLst>
            <pc:docMk/>
            <pc:sldMk cId="4265590888" sldId="276"/>
            <ac:picMk id="4" creationId="{07088811-53E5-8639-FC15-C3F386E646D6}"/>
          </ac:picMkLst>
        </pc:picChg>
        <pc:picChg chg="add mod">
          <ac:chgData name="Liam Anderson" userId="CbwMuwDBruhGL1STuy9Q8SerkmLPyKeOL1qtIR5Lhic=" providerId="None" clId="Web-{B51CE06C-6A62-451C-ACAB-5F2421333B03}" dt="2022-12-05T01:46:41.846" v="647" actId="1076"/>
          <ac:picMkLst>
            <pc:docMk/>
            <pc:sldMk cId="4265590888" sldId="276"/>
            <ac:picMk id="5" creationId="{5DCCF637-51F1-3426-A60B-909A46D0208F}"/>
          </ac:picMkLst>
        </pc:picChg>
      </pc:sldChg>
      <pc:sldChg chg="addSp delSp modSp">
        <pc:chgData name="Liam Anderson" userId="CbwMuwDBruhGL1STuy9Q8SerkmLPyKeOL1qtIR5Lhic=" providerId="None" clId="Web-{B51CE06C-6A62-451C-ACAB-5F2421333B03}" dt="2022-12-05T04:44:29.260" v="2305" actId="20577"/>
        <pc:sldMkLst>
          <pc:docMk/>
          <pc:sldMk cId="376075418" sldId="279"/>
        </pc:sldMkLst>
        <pc:spChg chg="mod">
          <ac:chgData name="Liam Anderson" userId="CbwMuwDBruhGL1STuy9Q8SerkmLPyKeOL1qtIR5Lhic=" providerId="None" clId="Web-{B51CE06C-6A62-451C-ACAB-5F2421333B03}" dt="2022-12-05T04:44:29.260" v="2305" actId="20577"/>
          <ac:spMkLst>
            <pc:docMk/>
            <pc:sldMk cId="376075418" sldId="279"/>
            <ac:spMk id="11" creationId="{6E189D0B-D221-AFB3-3C35-1185BB6A2542}"/>
          </ac:spMkLst>
        </pc:spChg>
        <pc:picChg chg="add del mod">
          <ac:chgData name="Liam Anderson" userId="CbwMuwDBruhGL1STuy9Q8SerkmLPyKeOL1qtIR5Lhic=" providerId="None" clId="Web-{B51CE06C-6A62-451C-ACAB-5F2421333B03}" dt="2022-12-05T02:14:47.251" v="860"/>
          <ac:picMkLst>
            <pc:docMk/>
            <pc:sldMk cId="376075418" sldId="279"/>
            <ac:picMk id="3" creationId="{6DECD313-1A58-5BA6-3C19-4226DD401466}"/>
          </ac:picMkLst>
        </pc:picChg>
        <pc:picChg chg="add del mod">
          <ac:chgData name="Liam Anderson" userId="CbwMuwDBruhGL1STuy9Q8SerkmLPyKeOL1qtIR5Lhic=" providerId="None" clId="Web-{B51CE06C-6A62-451C-ACAB-5F2421333B03}" dt="2022-12-05T02:21:00.322" v="867"/>
          <ac:picMkLst>
            <pc:docMk/>
            <pc:sldMk cId="376075418" sldId="279"/>
            <ac:picMk id="4" creationId="{862AF7AA-D398-5EF2-36B1-24EB31C2602C}"/>
          </ac:picMkLst>
        </pc:picChg>
        <pc:picChg chg="add del mod">
          <ac:chgData name="Liam Anderson" userId="CbwMuwDBruhGL1STuy9Q8SerkmLPyKeOL1qtIR5Lhic=" providerId="None" clId="Web-{B51CE06C-6A62-451C-ACAB-5F2421333B03}" dt="2022-12-05T03:15:57.424" v="1629"/>
          <ac:picMkLst>
            <pc:docMk/>
            <pc:sldMk cId="376075418" sldId="279"/>
            <ac:picMk id="5" creationId="{A93201B8-16DF-F608-2E7D-9770385CC107}"/>
          </ac:picMkLst>
        </pc:picChg>
        <pc:picChg chg="add del mod">
          <ac:chgData name="Liam Anderson" userId="CbwMuwDBruhGL1STuy9Q8SerkmLPyKeOL1qtIR5Lhic=" providerId="None" clId="Web-{B51CE06C-6A62-451C-ACAB-5F2421333B03}" dt="2022-12-05T03:22:00.980" v="1657"/>
          <ac:picMkLst>
            <pc:docMk/>
            <pc:sldMk cId="376075418" sldId="279"/>
            <ac:picMk id="6" creationId="{6ACD0EBC-355C-E419-B9BC-BE8B9081328E}"/>
          </ac:picMkLst>
        </pc:picChg>
        <pc:picChg chg="add del mod">
          <ac:chgData name="Liam Anderson" userId="CbwMuwDBruhGL1STuy9Q8SerkmLPyKeOL1qtIR5Lhic=" providerId="None" clId="Web-{B51CE06C-6A62-451C-ACAB-5F2421333B03}" dt="2022-12-05T03:16:57.879" v="1643"/>
          <ac:picMkLst>
            <pc:docMk/>
            <pc:sldMk cId="376075418" sldId="279"/>
            <ac:picMk id="7" creationId="{D22522F0-7C23-0BDA-6D90-61A6C3DB26C6}"/>
          </ac:picMkLst>
        </pc:picChg>
        <pc:picChg chg="add mod">
          <ac:chgData name="Liam Anderson" userId="CbwMuwDBruhGL1STuy9Q8SerkmLPyKeOL1qtIR5Lhic=" providerId="None" clId="Web-{B51CE06C-6A62-451C-ACAB-5F2421333B03}" dt="2022-12-05T03:22:23.965" v="1663" actId="1076"/>
          <ac:picMkLst>
            <pc:docMk/>
            <pc:sldMk cId="376075418" sldId="279"/>
            <ac:picMk id="8" creationId="{D5CCF92B-F6FC-286B-3D66-A62F0B46976C}"/>
          </ac:picMkLst>
        </pc:picChg>
        <pc:picChg chg="add mod">
          <ac:chgData name="Liam Anderson" userId="CbwMuwDBruhGL1STuy9Q8SerkmLPyKeOL1qtIR5Lhic=" providerId="None" clId="Web-{B51CE06C-6A62-451C-ACAB-5F2421333B03}" dt="2022-12-05T03:23:10.278" v="1668" actId="1076"/>
          <ac:picMkLst>
            <pc:docMk/>
            <pc:sldMk cId="376075418" sldId="279"/>
            <ac:picMk id="9" creationId="{17EAD92B-7409-97E4-662E-D6930B48B62E}"/>
          </ac:picMkLst>
        </pc:picChg>
      </pc:sldChg>
      <pc:sldChg chg="modSp">
        <pc:chgData name="Liam Anderson" userId="CbwMuwDBruhGL1STuy9Q8SerkmLPyKeOL1qtIR5Lhic=" providerId="None" clId="Web-{B51CE06C-6A62-451C-ACAB-5F2421333B03}" dt="2022-12-05T04:45:19.714" v="2311" actId="20577"/>
        <pc:sldMkLst>
          <pc:docMk/>
          <pc:sldMk cId="2293533868" sldId="280"/>
        </pc:sldMkLst>
        <pc:spChg chg="mod">
          <ac:chgData name="Liam Anderson" userId="CbwMuwDBruhGL1STuy9Q8SerkmLPyKeOL1qtIR5Lhic=" providerId="None" clId="Web-{B51CE06C-6A62-451C-ACAB-5F2421333B03}" dt="2022-12-05T04:45:19.714" v="2311" actId="20577"/>
          <ac:spMkLst>
            <pc:docMk/>
            <pc:sldMk cId="2293533868" sldId="280"/>
            <ac:spMk id="23" creationId="{09704A16-C3C9-CAA9-C83F-0C9AFDA2C003}"/>
          </ac:spMkLst>
        </pc:spChg>
      </pc:sldChg>
      <pc:sldChg chg="addSp modSp add replId">
        <pc:chgData name="Liam Anderson" userId="CbwMuwDBruhGL1STuy9Q8SerkmLPyKeOL1qtIR5Lhic=" providerId="None" clId="Web-{B51CE06C-6A62-451C-ACAB-5F2421333B03}" dt="2022-12-05T03:19:04.632" v="1653" actId="1076"/>
        <pc:sldMkLst>
          <pc:docMk/>
          <pc:sldMk cId="2582536559" sldId="287"/>
        </pc:sldMkLst>
        <pc:spChg chg="add mod">
          <ac:chgData name="Liam Anderson" userId="CbwMuwDBruhGL1STuy9Q8SerkmLPyKeOL1qtIR5Lhic=" providerId="None" clId="Web-{B51CE06C-6A62-451C-ACAB-5F2421333B03}" dt="2022-12-05T03:19:04.632" v="1653" actId="1076"/>
          <ac:spMkLst>
            <pc:docMk/>
            <pc:sldMk cId="2582536559" sldId="287"/>
            <ac:spMk id="4" creationId="{05C83368-2910-C1F4-65EE-010BF39150DD}"/>
          </ac:spMkLst>
        </pc:spChg>
        <pc:spChg chg="mod">
          <ac:chgData name="Liam Anderson" userId="CbwMuwDBruhGL1STuy9Q8SerkmLPyKeOL1qtIR5Lhic=" providerId="None" clId="Web-{B51CE06C-6A62-451C-ACAB-5F2421333B03}" dt="2022-12-05T03:07:51.083" v="1439" actId="20577"/>
          <ac:spMkLst>
            <pc:docMk/>
            <pc:sldMk cId="2582536559" sldId="287"/>
            <ac:spMk id="23" creationId="{09704A16-C3C9-CAA9-C83F-0C9AFDA2C003}"/>
          </ac:spMkLst>
        </pc:spChg>
        <pc:picChg chg="add mod">
          <ac:chgData name="Liam Anderson" userId="CbwMuwDBruhGL1STuy9Q8SerkmLPyKeOL1qtIR5Lhic=" providerId="None" clId="Web-{B51CE06C-6A62-451C-ACAB-5F2421333B03}" dt="2022-12-05T03:17:15.567" v="1647" actId="1076"/>
          <ac:picMkLst>
            <pc:docMk/>
            <pc:sldMk cId="2582536559" sldId="287"/>
            <ac:picMk id="3" creationId="{55ED221B-CCF8-F51D-9985-FDC792C8BCC4}"/>
          </ac:picMkLst>
        </pc:picChg>
      </pc:sldChg>
      <pc:sldChg chg="addSp delSp modSp add replId">
        <pc:chgData name="Liam Anderson" userId="CbwMuwDBruhGL1STuy9Q8SerkmLPyKeOL1qtIR5Lhic=" providerId="None" clId="Web-{B51CE06C-6A62-451C-ACAB-5F2421333B03}" dt="2022-12-05T04:46:14.606" v="2317" actId="20577"/>
        <pc:sldMkLst>
          <pc:docMk/>
          <pc:sldMk cId="3064535670" sldId="288"/>
        </pc:sldMkLst>
        <pc:spChg chg="del">
          <ac:chgData name="Liam Anderson" userId="CbwMuwDBruhGL1STuy9Q8SerkmLPyKeOL1qtIR5Lhic=" providerId="None" clId="Web-{B51CE06C-6A62-451C-ACAB-5F2421333B03}" dt="2022-12-05T03:19:25.320" v="1656"/>
          <ac:spMkLst>
            <pc:docMk/>
            <pc:sldMk cId="3064535670" sldId="288"/>
            <ac:spMk id="4" creationId="{05C83368-2910-C1F4-65EE-010BF39150DD}"/>
          </ac:spMkLst>
        </pc:spChg>
        <pc:spChg chg="add del mod">
          <ac:chgData name="Liam Anderson" userId="CbwMuwDBruhGL1STuy9Q8SerkmLPyKeOL1qtIR5Lhic=" providerId="None" clId="Web-{B51CE06C-6A62-451C-ACAB-5F2421333B03}" dt="2022-12-05T03:40:03.944" v="1675"/>
          <ac:spMkLst>
            <pc:docMk/>
            <pc:sldMk cId="3064535670" sldId="288"/>
            <ac:spMk id="7" creationId="{D3A4CDA3-18ED-281C-7148-DFA9F685210F}"/>
          </ac:spMkLst>
        </pc:spChg>
        <pc:spChg chg="add mod">
          <ac:chgData name="Liam Anderson" userId="CbwMuwDBruhGL1STuy9Q8SerkmLPyKeOL1qtIR5Lhic=" providerId="None" clId="Web-{B51CE06C-6A62-451C-ACAB-5F2421333B03}" dt="2022-12-05T04:46:14.606" v="2317" actId="20577"/>
          <ac:spMkLst>
            <pc:docMk/>
            <pc:sldMk cId="3064535670" sldId="288"/>
            <ac:spMk id="9" creationId="{A2A5265E-5B45-3200-5033-99D5CE7E1841}"/>
          </ac:spMkLst>
        </pc:spChg>
        <pc:spChg chg="add del">
          <ac:chgData name="Liam Anderson" userId="CbwMuwDBruhGL1STuy9Q8SerkmLPyKeOL1qtIR5Lhic=" providerId="None" clId="Web-{B51CE06C-6A62-451C-ACAB-5F2421333B03}" dt="2022-12-05T03:40:11.319" v="1678"/>
          <ac:spMkLst>
            <pc:docMk/>
            <pc:sldMk cId="3064535670" sldId="288"/>
            <ac:spMk id="11" creationId="{35C75076-F214-7A07-DA65-C0668600E75A}"/>
          </ac:spMkLst>
        </pc:spChg>
        <pc:spChg chg="del">
          <ac:chgData name="Liam Anderson" userId="CbwMuwDBruhGL1STuy9Q8SerkmLPyKeOL1qtIR5Lhic=" providerId="None" clId="Web-{B51CE06C-6A62-451C-ACAB-5F2421333B03}" dt="2022-12-05T03:40:06.100" v="1676"/>
          <ac:spMkLst>
            <pc:docMk/>
            <pc:sldMk cId="3064535670" sldId="288"/>
            <ac:spMk id="23" creationId="{09704A16-C3C9-CAA9-C83F-0C9AFDA2C003}"/>
          </ac:spMkLst>
        </pc:spChg>
        <pc:picChg chg="del">
          <ac:chgData name="Liam Anderson" userId="CbwMuwDBruhGL1STuy9Q8SerkmLPyKeOL1qtIR5Lhic=" providerId="None" clId="Web-{B51CE06C-6A62-451C-ACAB-5F2421333B03}" dt="2022-12-05T03:19:23.538" v="1655"/>
          <ac:picMkLst>
            <pc:docMk/>
            <pc:sldMk cId="3064535670" sldId="288"/>
            <ac:picMk id="3" creationId="{55ED221B-CCF8-F51D-9985-FDC792C8BCC4}"/>
          </ac:picMkLst>
        </pc:picChg>
        <pc:picChg chg="add mod">
          <ac:chgData name="Liam Anderson" userId="CbwMuwDBruhGL1STuy9Q8SerkmLPyKeOL1qtIR5Lhic=" providerId="None" clId="Web-{B51CE06C-6A62-451C-ACAB-5F2421333B03}" dt="2022-12-05T03:46:20.625" v="2005" actId="1076"/>
          <ac:picMkLst>
            <pc:docMk/>
            <pc:sldMk cId="3064535670" sldId="288"/>
            <ac:picMk id="5" creationId="{7FA31CED-9849-04D0-D5B8-A43BDCFE9641}"/>
          </ac:picMkLst>
        </pc:picChg>
      </pc:sldChg>
      <pc:sldChg chg="addSp delSp modSp add replId">
        <pc:chgData name="Liam Anderson" userId="CbwMuwDBruhGL1STuy9Q8SerkmLPyKeOL1qtIR5Lhic=" providerId="None" clId="Web-{B51CE06C-6A62-451C-ACAB-5F2421333B03}" dt="2022-12-05T04:13:47.509" v="2045" actId="1076"/>
        <pc:sldMkLst>
          <pc:docMk/>
          <pc:sldMk cId="2614057685" sldId="293"/>
        </pc:sldMkLst>
        <pc:spChg chg="mod">
          <ac:chgData name="Liam Anderson" userId="CbwMuwDBruhGL1STuy9Q8SerkmLPyKeOL1qtIR5Lhic=" providerId="None" clId="Web-{B51CE06C-6A62-451C-ACAB-5F2421333B03}" dt="2022-12-05T04:12:58.461" v="2032" actId="20577"/>
          <ac:spMkLst>
            <pc:docMk/>
            <pc:sldMk cId="2614057685" sldId="293"/>
            <ac:spMk id="2" creationId="{C5E389C1-67CD-B110-ECA6-07FDB3E13794}"/>
          </ac:spMkLst>
        </pc:spChg>
        <pc:spChg chg="del mod">
          <ac:chgData name="Liam Anderson" userId="CbwMuwDBruhGL1STuy9Q8SerkmLPyKeOL1qtIR5Lhic=" providerId="None" clId="Web-{B51CE06C-6A62-451C-ACAB-5F2421333B03}" dt="2022-12-05T04:13:01.930" v="2035"/>
          <ac:spMkLst>
            <pc:docMk/>
            <pc:sldMk cId="2614057685" sldId="293"/>
            <ac:spMk id="5" creationId="{8146DAE4-6630-2C41-65E7-96FC0CEA0F47}"/>
          </ac:spMkLst>
        </pc:spChg>
        <pc:spChg chg="del">
          <ac:chgData name="Liam Anderson" userId="CbwMuwDBruhGL1STuy9Q8SerkmLPyKeOL1qtIR5Lhic=" providerId="None" clId="Web-{B51CE06C-6A62-451C-ACAB-5F2421333B03}" dt="2022-12-05T04:13:03.664" v="2036"/>
          <ac:spMkLst>
            <pc:docMk/>
            <pc:sldMk cId="2614057685" sldId="293"/>
            <ac:spMk id="7" creationId="{40791D00-3BBE-34E2-2E22-05BDA6663630}"/>
          </ac:spMkLst>
        </pc:spChg>
        <pc:picChg chg="add mod modCrop">
          <ac:chgData name="Liam Anderson" userId="CbwMuwDBruhGL1STuy9Q8SerkmLPyKeOL1qtIR5Lhic=" providerId="None" clId="Web-{B51CE06C-6A62-451C-ACAB-5F2421333B03}" dt="2022-12-05T04:13:47.509" v="2045" actId="1076"/>
          <ac:picMkLst>
            <pc:docMk/>
            <pc:sldMk cId="2614057685" sldId="293"/>
            <ac:picMk id="3" creationId="{97B6A327-5690-F497-887F-06D2905B9632}"/>
          </ac:picMkLst>
        </pc:picChg>
        <pc:picChg chg="del">
          <ac:chgData name="Liam Anderson" userId="CbwMuwDBruhGL1STuy9Q8SerkmLPyKeOL1qtIR5Lhic=" providerId="None" clId="Web-{B51CE06C-6A62-451C-ACAB-5F2421333B03}" dt="2022-12-05T04:12:54.961" v="2023"/>
          <ac:picMkLst>
            <pc:docMk/>
            <pc:sldMk cId="2614057685" sldId="293"/>
            <ac:picMk id="4" creationId="{7F484315-714E-2A3E-D0B8-809535690498}"/>
          </ac:picMkLst>
        </pc:picChg>
      </pc:sldChg>
      <pc:sldChg chg="addSp delSp modSp add replId">
        <pc:chgData name="Liam Anderson" userId="CbwMuwDBruhGL1STuy9Q8SerkmLPyKeOL1qtIR5Lhic=" providerId="None" clId="Web-{B51CE06C-6A62-451C-ACAB-5F2421333B03}" dt="2022-12-05T04:41:01.286" v="2282" actId="1076"/>
        <pc:sldMkLst>
          <pc:docMk/>
          <pc:sldMk cId="3347288033" sldId="294"/>
        </pc:sldMkLst>
        <pc:spChg chg="mod">
          <ac:chgData name="Liam Anderson" userId="CbwMuwDBruhGL1STuy9Q8SerkmLPyKeOL1qtIR5Lhic=" providerId="None" clId="Web-{B51CE06C-6A62-451C-ACAB-5F2421333B03}" dt="2022-12-05T04:20:09.769" v="2053" actId="20577"/>
          <ac:spMkLst>
            <pc:docMk/>
            <pc:sldMk cId="3347288033" sldId="294"/>
            <ac:spMk id="2" creationId="{C5E389C1-67CD-B110-ECA6-07FDB3E13794}"/>
          </ac:spMkLst>
        </pc:spChg>
        <pc:spChg chg="del mod">
          <ac:chgData name="Liam Anderson" userId="CbwMuwDBruhGL1STuy9Q8SerkmLPyKeOL1qtIR5Lhic=" providerId="None" clId="Web-{B51CE06C-6A62-451C-ACAB-5F2421333B03}" dt="2022-12-05T04:19:20.503" v="2051"/>
          <ac:spMkLst>
            <pc:docMk/>
            <pc:sldMk cId="3347288033" sldId="294"/>
            <ac:spMk id="5" creationId="{8146DAE4-6630-2C41-65E7-96FC0CEA0F47}"/>
          </ac:spMkLst>
        </pc:spChg>
        <pc:spChg chg="del mod">
          <ac:chgData name="Liam Anderson" userId="CbwMuwDBruhGL1STuy9Q8SerkmLPyKeOL1qtIR5Lhic=" providerId="None" clId="Web-{B51CE06C-6A62-451C-ACAB-5F2421333B03}" dt="2022-12-05T04:19:17.721" v="2049"/>
          <ac:spMkLst>
            <pc:docMk/>
            <pc:sldMk cId="3347288033" sldId="294"/>
            <ac:spMk id="7" creationId="{40791D00-3BBE-34E2-2E22-05BDA6663630}"/>
          </ac:spMkLst>
        </pc:spChg>
        <pc:spChg chg="add mod">
          <ac:chgData name="Liam Anderson" userId="CbwMuwDBruhGL1STuy9Q8SerkmLPyKeOL1qtIR5Lhic=" providerId="None" clId="Web-{B51CE06C-6A62-451C-ACAB-5F2421333B03}" dt="2022-12-05T04:40:50.848" v="2281" actId="20577"/>
          <ac:spMkLst>
            <pc:docMk/>
            <pc:sldMk cId="3347288033" sldId="294"/>
            <ac:spMk id="8" creationId="{F9E5A6B6-6114-2074-DACE-1C8E0DF84771}"/>
          </ac:spMkLst>
        </pc:spChg>
        <pc:picChg chg="add del mod">
          <ac:chgData name="Liam Anderson" userId="CbwMuwDBruhGL1STuy9Q8SerkmLPyKeOL1qtIR5Lhic=" providerId="None" clId="Web-{B51CE06C-6A62-451C-ACAB-5F2421333B03}" dt="2022-12-05T04:24:21.416" v="2200"/>
          <ac:picMkLst>
            <pc:docMk/>
            <pc:sldMk cId="3347288033" sldId="294"/>
            <ac:picMk id="3" creationId="{A4F8E080-75D2-C048-360E-93BD121F80A3}"/>
          </ac:picMkLst>
        </pc:picChg>
        <pc:picChg chg="del">
          <ac:chgData name="Liam Anderson" userId="CbwMuwDBruhGL1STuy9Q8SerkmLPyKeOL1qtIR5Lhic=" providerId="None" clId="Web-{B51CE06C-6A62-451C-ACAB-5F2421333B03}" dt="2022-12-05T04:19:09.768" v="2047"/>
          <ac:picMkLst>
            <pc:docMk/>
            <pc:sldMk cId="3347288033" sldId="294"/>
            <ac:picMk id="4" creationId="{7F484315-714E-2A3E-D0B8-809535690498}"/>
          </ac:picMkLst>
        </pc:picChg>
        <pc:picChg chg="add mod">
          <ac:chgData name="Liam Anderson" userId="CbwMuwDBruhGL1STuy9Q8SerkmLPyKeOL1qtIR5Lhic=" providerId="None" clId="Web-{B51CE06C-6A62-451C-ACAB-5F2421333B03}" dt="2022-12-05T04:40:42.676" v="2278" actId="1076"/>
          <ac:picMkLst>
            <pc:docMk/>
            <pc:sldMk cId="3347288033" sldId="294"/>
            <ac:picMk id="9" creationId="{3E40F948-B903-00C4-80CD-5ED2682F9809}"/>
          </ac:picMkLst>
        </pc:picChg>
        <pc:picChg chg="add mod">
          <ac:chgData name="Liam Anderson" userId="CbwMuwDBruhGL1STuy9Q8SerkmLPyKeOL1qtIR5Lhic=" providerId="None" clId="Web-{B51CE06C-6A62-451C-ACAB-5F2421333B03}" dt="2022-12-05T04:41:01.286" v="2282" actId="1076"/>
          <ac:picMkLst>
            <pc:docMk/>
            <pc:sldMk cId="3347288033" sldId="294"/>
            <ac:picMk id="10" creationId="{59B7ECCF-870F-0137-C06E-10182CCD6568}"/>
          </ac:picMkLst>
        </pc:picChg>
      </pc:sldChg>
    </pc:docChg>
  </pc:docChgLst>
  <pc:docChgLst>
    <pc:chgData name="Shi Yong Goh" userId="nFPWUTETcR1/jKKDFeH6dmTmqdRezczCRSb7WRPACfs=" providerId="None" clId="Web-{13DA0F62-03AB-4ED9-B32E-37D3C1E0F62C}"/>
    <pc:docChg chg="addSld modSld sldOrd">
      <pc:chgData name="Shi Yong Goh" userId="nFPWUTETcR1/jKKDFeH6dmTmqdRezczCRSb7WRPACfs=" providerId="None" clId="Web-{13DA0F62-03AB-4ED9-B32E-37D3C1E0F62C}" dt="2022-12-04T20:33:51.235" v="129" actId="20577"/>
      <pc:docMkLst>
        <pc:docMk/>
      </pc:docMkLst>
      <pc:sldChg chg="modSp">
        <pc:chgData name="Shi Yong Goh" userId="nFPWUTETcR1/jKKDFeH6dmTmqdRezczCRSb7WRPACfs=" providerId="None" clId="Web-{13DA0F62-03AB-4ED9-B32E-37D3C1E0F62C}" dt="2022-12-04T20:15:20.111" v="9" actId="20577"/>
        <pc:sldMkLst>
          <pc:docMk/>
          <pc:sldMk cId="3690574318" sldId="256"/>
        </pc:sldMkLst>
        <pc:spChg chg="mod">
          <ac:chgData name="Shi Yong Goh" userId="nFPWUTETcR1/jKKDFeH6dmTmqdRezczCRSb7WRPACfs=" providerId="None" clId="Web-{13DA0F62-03AB-4ED9-B32E-37D3C1E0F62C}" dt="2022-12-04T20:05:49.345" v="5" actId="14100"/>
          <ac:spMkLst>
            <pc:docMk/>
            <pc:sldMk cId="3690574318" sldId="256"/>
            <ac:spMk id="2" creationId="{00000000-0000-0000-0000-000000000000}"/>
          </ac:spMkLst>
        </pc:spChg>
        <pc:spChg chg="mod">
          <ac:chgData name="Shi Yong Goh" userId="nFPWUTETcR1/jKKDFeH6dmTmqdRezczCRSb7WRPACfs=" providerId="None" clId="Web-{13DA0F62-03AB-4ED9-B32E-37D3C1E0F62C}" dt="2022-12-04T20:15:20.111" v="9" actId="20577"/>
          <ac:spMkLst>
            <pc:docMk/>
            <pc:sldMk cId="3690574318" sldId="256"/>
            <ac:spMk id="3" creationId="{00000000-0000-0000-0000-000000000000}"/>
          </ac:spMkLst>
        </pc:spChg>
      </pc:sldChg>
      <pc:sldChg chg="modSp">
        <pc:chgData name="Shi Yong Goh" userId="nFPWUTETcR1/jKKDFeH6dmTmqdRezczCRSb7WRPACfs=" providerId="None" clId="Web-{13DA0F62-03AB-4ED9-B32E-37D3C1E0F62C}" dt="2022-12-04T20:33:51.235" v="129" actId="20577"/>
        <pc:sldMkLst>
          <pc:docMk/>
          <pc:sldMk cId="961566073" sldId="257"/>
        </pc:sldMkLst>
        <pc:spChg chg="mod">
          <ac:chgData name="Shi Yong Goh" userId="nFPWUTETcR1/jKKDFeH6dmTmqdRezczCRSb7WRPACfs=" providerId="None" clId="Web-{13DA0F62-03AB-4ED9-B32E-37D3C1E0F62C}" dt="2022-12-04T20:33:51.235" v="129" actId="20577"/>
          <ac:spMkLst>
            <pc:docMk/>
            <pc:sldMk cId="961566073" sldId="257"/>
            <ac:spMk id="3" creationId="{00000000-0000-0000-0000-000000000000}"/>
          </ac:spMkLst>
        </pc:spChg>
      </pc:sldChg>
      <pc:sldChg chg="modSp new ord">
        <pc:chgData name="Shi Yong Goh" userId="nFPWUTETcR1/jKKDFeH6dmTmqdRezczCRSb7WRPACfs=" providerId="None" clId="Web-{13DA0F62-03AB-4ED9-B32E-37D3C1E0F62C}" dt="2022-12-04T20:26:18.785" v="87" actId="20577"/>
        <pc:sldMkLst>
          <pc:docMk/>
          <pc:sldMk cId="4178270889" sldId="269"/>
        </pc:sldMkLst>
        <pc:spChg chg="mod">
          <ac:chgData name="Shi Yong Goh" userId="nFPWUTETcR1/jKKDFeH6dmTmqdRezczCRSb7WRPACfs=" providerId="None" clId="Web-{13DA0F62-03AB-4ED9-B32E-37D3C1E0F62C}" dt="2022-12-04T20:26:18.785" v="87" actId="20577"/>
          <ac:spMkLst>
            <pc:docMk/>
            <pc:sldMk cId="4178270889" sldId="269"/>
            <ac:spMk id="2" creationId="{C5E389C1-67CD-B110-ECA6-07FDB3E13794}"/>
          </ac:spMkLst>
        </pc:spChg>
      </pc:sldChg>
    </pc:docChg>
  </pc:docChgLst>
  <pc:docChgLst>
    <pc:chgData name="Felipe Bautista Salamanca" clId="Web-{22392AA3-5CB0-4A6D-AB96-0AE3BC9DC336}"/>
    <pc:docChg chg="delSld modSld">
      <pc:chgData name="Felipe Bautista Salamanca" userId="" providerId="" clId="Web-{22392AA3-5CB0-4A6D-AB96-0AE3BC9DC336}" dt="2022-12-05T19:28:12.765" v="83" actId="20577"/>
      <pc:docMkLst>
        <pc:docMk/>
      </pc:docMkLst>
      <pc:sldChg chg="modSp">
        <pc:chgData name="Felipe Bautista Salamanca" userId="" providerId="" clId="Web-{22392AA3-5CB0-4A6D-AB96-0AE3BC9DC336}" dt="2022-12-05T19:28:12.765" v="83" actId="20577"/>
        <pc:sldMkLst>
          <pc:docMk/>
          <pc:sldMk cId="961566073" sldId="257"/>
        </pc:sldMkLst>
        <pc:spChg chg="mod">
          <ac:chgData name="Felipe Bautista Salamanca" userId="" providerId="" clId="Web-{22392AA3-5CB0-4A6D-AB96-0AE3BC9DC336}" dt="2022-12-05T19:28:12.765" v="83" actId="20577"/>
          <ac:spMkLst>
            <pc:docMk/>
            <pc:sldMk cId="961566073" sldId="257"/>
            <ac:spMk id="3" creationId="{00000000-0000-0000-0000-000000000000}"/>
          </ac:spMkLst>
        </pc:spChg>
      </pc:sldChg>
      <pc:sldChg chg="del">
        <pc:chgData name="Felipe Bautista Salamanca" userId="" providerId="" clId="Web-{22392AA3-5CB0-4A6D-AB96-0AE3BC9DC336}" dt="2022-12-05T19:21:30.460" v="37"/>
        <pc:sldMkLst>
          <pc:docMk/>
          <pc:sldMk cId="2991452529" sldId="262"/>
        </pc:sldMkLst>
      </pc:sldChg>
      <pc:sldChg chg="modSp">
        <pc:chgData name="Felipe Bautista Salamanca" userId="" providerId="" clId="Web-{22392AA3-5CB0-4A6D-AB96-0AE3BC9DC336}" dt="2022-12-05T19:21:22.991" v="36" actId="20577"/>
        <pc:sldMkLst>
          <pc:docMk/>
          <pc:sldMk cId="1747959518" sldId="286"/>
        </pc:sldMkLst>
        <pc:spChg chg="mod">
          <ac:chgData name="Felipe Bautista Salamanca" userId="" providerId="" clId="Web-{22392AA3-5CB0-4A6D-AB96-0AE3BC9DC336}" dt="2022-12-05T19:21:22.991" v="36" actId="20577"/>
          <ac:spMkLst>
            <pc:docMk/>
            <pc:sldMk cId="1747959518" sldId="286"/>
            <ac:spMk id="2" creationId="{A0EB985D-72BF-C795-5256-A8710B774C9E}"/>
          </ac:spMkLst>
        </pc:spChg>
      </pc:sldChg>
    </pc:docChg>
  </pc:docChgLst>
  <pc:docChgLst>
    <pc:chgData name="Connor McLoud" userId="ak/xq3ExMuNMuC0RwaUQwe86H49nS0kISObXwmISW2Q=" providerId="None" clId="Web-{CE539E07-8AEA-4640-A4BC-5D500A87A20D}"/>
    <pc:docChg chg="modSld sldOrd">
      <pc:chgData name="Connor McLoud" userId="ak/xq3ExMuNMuC0RwaUQwe86H49nS0kISObXwmISW2Q=" providerId="None" clId="Web-{CE539E07-8AEA-4640-A4BC-5D500A87A20D}" dt="2022-12-05T05:07:53.950" v="1706" actId="14100"/>
      <pc:docMkLst>
        <pc:docMk/>
      </pc:docMkLst>
      <pc:sldChg chg="addSp delSp modSp">
        <pc:chgData name="Connor McLoud" userId="ak/xq3ExMuNMuC0RwaUQwe86H49nS0kISObXwmISW2Q=" providerId="None" clId="Web-{CE539E07-8AEA-4640-A4BC-5D500A87A20D}" dt="2022-12-05T04:21:23.462" v="69" actId="1076"/>
        <pc:sldMkLst>
          <pc:docMk/>
          <pc:sldMk cId="2991452529" sldId="262"/>
        </pc:sldMkLst>
        <pc:spChg chg="mod">
          <ac:chgData name="Connor McLoud" userId="ak/xq3ExMuNMuC0RwaUQwe86H49nS0kISObXwmISW2Q=" providerId="None" clId="Web-{CE539E07-8AEA-4640-A4BC-5D500A87A20D}" dt="2022-12-05T04:21:05.133" v="66" actId="1076"/>
          <ac:spMkLst>
            <pc:docMk/>
            <pc:sldMk cId="2991452529" sldId="262"/>
            <ac:spMk id="2" creationId="{00000000-0000-0000-0000-000000000000}"/>
          </ac:spMkLst>
        </pc:spChg>
        <pc:spChg chg="del mod">
          <ac:chgData name="Connor McLoud" userId="ak/xq3ExMuNMuC0RwaUQwe86H49nS0kISObXwmISW2Q=" providerId="None" clId="Web-{CE539E07-8AEA-4640-A4BC-5D500A87A20D}" dt="2022-12-05T04:19:53.037" v="55"/>
          <ac:spMkLst>
            <pc:docMk/>
            <pc:sldMk cId="2991452529" sldId="262"/>
            <ac:spMk id="3" creationId="{00000000-0000-0000-0000-000000000000}"/>
          </ac:spMkLst>
        </pc:spChg>
        <pc:spChg chg="add del mod">
          <ac:chgData name="Connor McLoud" userId="ak/xq3ExMuNMuC0RwaUQwe86H49nS0kISObXwmISW2Q=" providerId="None" clId="Web-{CE539E07-8AEA-4640-A4BC-5D500A87A20D}" dt="2022-12-05T04:19:59.256" v="56"/>
          <ac:spMkLst>
            <pc:docMk/>
            <pc:sldMk cId="2991452529" sldId="262"/>
            <ac:spMk id="5" creationId="{4B949F0A-9D63-FABA-EBA9-8100D8BEE385}"/>
          </ac:spMkLst>
        </pc:spChg>
        <pc:picChg chg="add mod ord">
          <ac:chgData name="Connor McLoud" userId="ak/xq3ExMuNMuC0RwaUQwe86H49nS0kISObXwmISW2Q=" providerId="None" clId="Web-{CE539E07-8AEA-4640-A4BC-5D500A87A20D}" dt="2022-12-05T04:21:23.462" v="69" actId="1076"/>
          <ac:picMkLst>
            <pc:docMk/>
            <pc:sldMk cId="2991452529" sldId="262"/>
            <ac:picMk id="6" creationId="{2C1AB7EF-D002-3713-EA3E-63E1B6D0D1C2}"/>
          </ac:picMkLst>
        </pc:picChg>
      </pc:sldChg>
      <pc:sldChg chg="modSp ord">
        <pc:chgData name="Connor McLoud" userId="ak/xq3ExMuNMuC0RwaUQwe86H49nS0kISObXwmISW2Q=" providerId="None" clId="Web-{CE539E07-8AEA-4640-A4BC-5D500A87A20D}" dt="2022-12-05T05:07:53.950" v="1706" actId="14100"/>
        <pc:sldMkLst>
          <pc:docMk/>
          <pc:sldMk cId="2630178319" sldId="277"/>
        </pc:sldMkLst>
        <pc:spChg chg="mod">
          <ac:chgData name="Connor McLoud" userId="ak/xq3ExMuNMuC0RwaUQwe86H49nS0kISObXwmISW2Q=" providerId="None" clId="Web-{CE539E07-8AEA-4640-A4BC-5D500A87A20D}" dt="2022-12-05T05:07:53.950" v="1706" actId="14100"/>
          <ac:spMkLst>
            <pc:docMk/>
            <pc:sldMk cId="2630178319" sldId="277"/>
            <ac:spMk id="7" creationId="{82D94F81-8A3B-3CAB-8E02-43985207E51C}"/>
          </ac:spMkLst>
        </pc:spChg>
      </pc:sldChg>
      <pc:sldChg chg="addSp modSp">
        <pc:chgData name="Connor McLoud" userId="ak/xq3ExMuNMuC0RwaUQwe86H49nS0kISObXwmISW2Q=" providerId="None" clId="Web-{CE539E07-8AEA-4640-A4BC-5D500A87A20D}" dt="2022-12-05T04:53:13.263" v="862" actId="20577"/>
        <pc:sldMkLst>
          <pc:docMk/>
          <pc:sldMk cId="4294576622" sldId="278"/>
        </pc:sldMkLst>
        <pc:spChg chg="mod">
          <ac:chgData name="Connor McLoud" userId="ak/xq3ExMuNMuC0RwaUQwe86H49nS0kISObXwmISW2Q=" providerId="None" clId="Web-{CE539E07-8AEA-4640-A4BC-5D500A87A20D}" dt="2022-12-05T04:36:48.010" v="122" actId="1076"/>
          <ac:spMkLst>
            <pc:docMk/>
            <pc:sldMk cId="4294576622" sldId="278"/>
            <ac:spMk id="2" creationId="{00000000-0000-0000-0000-000000000000}"/>
          </ac:spMkLst>
        </pc:spChg>
        <pc:spChg chg="mod">
          <ac:chgData name="Connor McLoud" userId="ak/xq3ExMuNMuC0RwaUQwe86H49nS0kISObXwmISW2Q=" providerId="None" clId="Web-{CE539E07-8AEA-4640-A4BC-5D500A87A20D}" dt="2022-12-05T04:46:04.670" v="443" actId="20577"/>
          <ac:spMkLst>
            <pc:docMk/>
            <pc:sldMk cId="4294576622" sldId="278"/>
            <ac:spMk id="3" creationId="{00000000-0000-0000-0000-000000000000}"/>
          </ac:spMkLst>
        </pc:spChg>
        <pc:spChg chg="add mod">
          <ac:chgData name="Connor McLoud" userId="ak/xq3ExMuNMuC0RwaUQwe86H49nS0kISObXwmISW2Q=" providerId="None" clId="Web-{CE539E07-8AEA-4640-A4BC-5D500A87A20D}" dt="2022-12-05T04:51:04.008" v="716" actId="20577"/>
          <ac:spMkLst>
            <pc:docMk/>
            <pc:sldMk cId="4294576622" sldId="278"/>
            <ac:spMk id="5" creationId="{536B9CFD-EED6-AF5F-49E5-89F1EDBB49C8}"/>
          </ac:spMkLst>
        </pc:spChg>
        <pc:spChg chg="add mod">
          <ac:chgData name="Connor McLoud" userId="ak/xq3ExMuNMuC0RwaUQwe86H49nS0kISObXwmISW2Q=" providerId="None" clId="Web-{CE539E07-8AEA-4640-A4BC-5D500A87A20D}" dt="2022-12-05T04:53:13.263" v="862" actId="20577"/>
          <ac:spMkLst>
            <pc:docMk/>
            <pc:sldMk cId="4294576622" sldId="278"/>
            <ac:spMk id="7" creationId="{538F2D7B-B550-EBD4-2A9E-9E853B8E70B6}"/>
          </ac:spMkLst>
        </pc:spChg>
      </pc:sldChg>
      <pc:sldChg chg="modSp">
        <pc:chgData name="Connor McLoud" userId="ak/xq3ExMuNMuC0RwaUQwe86H49nS0kISObXwmISW2Q=" providerId="None" clId="Web-{CE539E07-8AEA-4640-A4BC-5D500A87A20D}" dt="2022-12-05T04:30:26.918" v="86" actId="14100"/>
        <pc:sldMkLst>
          <pc:docMk/>
          <pc:sldMk cId="2999964274" sldId="289"/>
        </pc:sldMkLst>
        <pc:spChg chg="mod">
          <ac:chgData name="Connor McLoud" userId="ak/xq3ExMuNMuC0RwaUQwe86H49nS0kISObXwmISW2Q=" providerId="None" clId="Web-{CE539E07-8AEA-4640-A4BC-5D500A87A20D}" dt="2022-12-05T04:30:26.918" v="86" actId="14100"/>
          <ac:spMkLst>
            <pc:docMk/>
            <pc:sldMk cId="2999964274" sldId="289"/>
            <ac:spMk id="7" creationId="{82D94F81-8A3B-3CAB-8E02-43985207E51C}"/>
          </ac:spMkLst>
        </pc:spChg>
      </pc:sldChg>
      <pc:sldChg chg="modSp">
        <pc:chgData name="Connor McLoud" userId="ak/xq3ExMuNMuC0RwaUQwe86H49nS0kISObXwmISW2Q=" providerId="None" clId="Web-{CE539E07-8AEA-4640-A4BC-5D500A87A20D}" dt="2022-12-05T04:15:07.542" v="51" actId="20577"/>
        <pc:sldMkLst>
          <pc:docMk/>
          <pc:sldMk cId="3289542034" sldId="290"/>
        </pc:sldMkLst>
        <pc:spChg chg="mod">
          <ac:chgData name="Connor McLoud" userId="ak/xq3ExMuNMuC0RwaUQwe86H49nS0kISObXwmISW2Q=" providerId="None" clId="Web-{CE539E07-8AEA-4640-A4BC-5D500A87A20D}" dt="2022-12-05T04:15:07.542" v="51" actId="20577"/>
          <ac:spMkLst>
            <pc:docMk/>
            <pc:sldMk cId="3289542034" sldId="290"/>
            <ac:spMk id="3" creationId="{00000000-0000-0000-0000-000000000000}"/>
          </ac:spMkLst>
        </pc:spChg>
      </pc:sldChg>
    </pc:docChg>
  </pc:docChgLst>
  <pc:docChgLst>
    <pc:chgData name="Kevin Lin" userId="pFQ6udFJDkeQjAC1A4tdmmFxqLzE/iXuMTtmeyPvmo4=" providerId="None" clId="Web-{78DBA7DD-57CB-41DE-81DD-75F19101704F}"/>
    <pc:docChg chg="modSld">
      <pc:chgData name="Kevin Lin" userId="pFQ6udFJDkeQjAC1A4tdmmFxqLzE/iXuMTtmeyPvmo4=" providerId="None" clId="Web-{78DBA7DD-57CB-41DE-81DD-75F19101704F}" dt="2022-12-04T20:42:31.348" v="13" actId="20577"/>
      <pc:docMkLst>
        <pc:docMk/>
      </pc:docMkLst>
      <pc:sldChg chg="modSp">
        <pc:chgData name="Kevin Lin" userId="pFQ6udFJDkeQjAC1A4tdmmFxqLzE/iXuMTtmeyPvmo4=" providerId="None" clId="Web-{78DBA7DD-57CB-41DE-81DD-75F19101704F}" dt="2022-12-04T20:24:05.500" v="2" actId="20577"/>
        <pc:sldMkLst>
          <pc:docMk/>
          <pc:sldMk cId="3690574318" sldId="256"/>
        </pc:sldMkLst>
        <pc:spChg chg="mod">
          <ac:chgData name="Kevin Lin" userId="pFQ6udFJDkeQjAC1A4tdmmFxqLzE/iXuMTtmeyPvmo4=" providerId="None" clId="Web-{78DBA7DD-57CB-41DE-81DD-75F19101704F}" dt="2022-12-04T20:24:05.500" v="2" actId="20577"/>
          <ac:spMkLst>
            <pc:docMk/>
            <pc:sldMk cId="3690574318" sldId="256"/>
            <ac:spMk id="2" creationId="{00000000-0000-0000-0000-000000000000}"/>
          </ac:spMkLst>
        </pc:spChg>
      </pc:sldChg>
      <pc:sldChg chg="addSp delSp modSp">
        <pc:chgData name="Kevin Lin" userId="pFQ6udFJDkeQjAC1A4tdmmFxqLzE/iXuMTtmeyPvmo4=" providerId="None" clId="Web-{78DBA7DD-57CB-41DE-81DD-75F19101704F}" dt="2022-12-04T20:42:31.348" v="13" actId="20577"/>
        <pc:sldMkLst>
          <pc:docMk/>
          <pc:sldMk cId="2811170256" sldId="268"/>
        </pc:sldMkLst>
        <pc:spChg chg="mod">
          <ac:chgData name="Kevin Lin" userId="pFQ6udFJDkeQjAC1A4tdmmFxqLzE/iXuMTtmeyPvmo4=" providerId="None" clId="Web-{78DBA7DD-57CB-41DE-81DD-75F19101704F}" dt="2022-12-04T20:42:31.348" v="13" actId="20577"/>
          <ac:spMkLst>
            <pc:docMk/>
            <pc:sldMk cId="2811170256" sldId="268"/>
            <ac:spMk id="2" creationId="{BA7427E4-336D-45B0-2704-87BED1DDE4D9}"/>
          </ac:spMkLst>
        </pc:spChg>
        <pc:spChg chg="del">
          <ac:chgData name="Kevin Lin" userId="pFQ6udFJDkeQjAC1A4tdmmFxqLzE/iXuMTtmeyPvmo4=" providerId="None" clId="Web-{78DBA7DD-57CB-41DE-81DD-75F19101704F}" dt="2022-12-04T20:40:56.876" v="3"/>
          <ac:spMkLst>
            <pc:docMk/>
            <pc:sldMk cId="2811170256" sldId="268"/>
            <ac:spMk id="3" creationId="{40B6D231-2225-AD4C-4476-CE698399182A}"/>
          </ac:spMkLst>
        </pc:spChg>
        <pc:graphicFrameChg chg="add mod ord modGraphic">
          <ac:chgData name="Kevin Lin" userId="pFQ6udFJDkeQjAC1A4tdmmFxqLzE/iXuMTtmeyPvmo4=" providerId="None" clId="Web-{78DBA7DD-57CB-41DE-81DD-75F19101704F}" dt="2022-12-04T20:40:56.876" v="3"/>
          <ac:graphicFrameMkLst>
            <pc:docMk/>
            <pc:sldMk cId="2811170256" sldId="268"/>
            <ac:graphicFrameMk id="4" creationId="{F1944A08-F00F-2665-DBC6-20361B42B93A}"/>
          </ac:graphicFrameMkLst>
        </pc:graphicFrameChg>
      </pc:sldChg>
    </pc:docChg>
  </pc:docChgLst>
  <pc:docChgLst>
    <pc:chgData name="Shi Yong Goh" userId="nFPWUTETcR1/jKKDFeH6dmTmqdRezczCRSb7WRPACfs=" providerId="None" clId="Web-{64292CD5-1874-4EA8-AE6E-53A25F62CEFF}"/>
    <pc:docChg chg="addSld modSld">
      <pc:chgData name="Shi Yong Goh" userId="nFPWUTETcR1/jKKDFeH6dmTmqdRezczCRSb7WRPACfs=" providerId="None" clId="Web-{64292CD5-1874-4EA8-AE6E-53A25F62CEFF}" dt="2022-12-04T21:00:58.119" v="12"/>
      <pc:docMkLst>
        <pc:docMk/>
      </pc:docMkLst>
      <pc:sldChg chg="modSp new">
        <pc:chgData name="Shi Yong Goh" userId="nFPWUTETcR1/jKKDFeH6dmTmqdRezczCRSb7WRPACfs=" providerId="None" clId="Web-{64292CD5-1874-4EA8-AE6E-53A25F62CEFF}" dt="2022-12-04T20:54:25.019" v="11" actId="20577"/>
        <pc:sldMkLst>
          <pc:docMk/>
          <pc:sldMk cId="317770544" sldId="271"/>
        </pc:sldMkLst>
        <pc:spChg chg="mod">
          <ac:chgData name="Shi Yong Goh" userId="nFPWUTETcR1/jKKDFeH6dmTmqdRezczCRSb7WRPACfs=" providerId="None" clId="Web-{64292CD5-1874-4EA8-AE6E-53A25F62CEFF}" dt="2022-12-04T20:54:25.019" v="11" actId="20577"/>
          <ac:spMkLst>
            <pc:docMk/>
            <pc:sldMk cId="317770544" sldId="271"/>
            <ac:spMk id="2" creationId="{97001774-FDDE-CB40-DF46-12A56147AF75}"/>
          </ac:spMkLst>
        </pc:spChg>
      </pc:sldChg>
      <pc:sldChg chg="new">
        <pc:chgData name="Shi Yong Goh" userId="nFPWUTETcR1/jKKDFeH6dmTmqdRezczCRSb7WRPACfs=" providerId="None" clId="Web-{64292CD5-1874-4EA8-AE6E-53A25F62CEFF}" dt="2022-12-04T21:00:58.119" v="12"/>
        <pc:sldMkLst>
          <pc:docMk/>
          <pc:sldMk cId="3130863221" sldId="275"/>
        </pc:sldMkLst>
      </pc:sldChg>
    </pc:docChg>
  </pc:docChgLst>
  <pc:docChgLst>
    <pc:chgData name="Eduardo Robles" userId="//cLY5vW7S5PCDg/VzBRUTR2s+hmGDrHVWMjCoIBX44=" providerId="None" clId="Web-{097101A7-E9EF-4D7F-8DD5-2E692F6839D8}"/>
    <pc:docChg chg="addSld delSld modSld sldOrd">
      <pc:chgData name="Eduardo Robles" userId="//cLY5vW7S5PCDg/VzBRUTR2s+hmGDrHVWMjCoIBX44=" providerId="None" clId="Web-{097101A7-E9EF-4D7F-8DD5-2E692F6839D8}" dt="2022-12-05T01:03:06.141" v="10" actId="20577"/>
      <pc:docMkLst>
        <pc:docMk/>
      </pc:docMkLst>
      <pc:sldChg chg="add del">
        <pc:chgData name="Eduardo Robles" userId="//cLY5vW7S5PCDg/VzBRUTR2s+hmGDrHVWMjCoIBX44=" providerId="None" clId="Web-{097101A7-E9EF-4D7F-8DD5-2E692F6839D8}" dt="2022-12-05T00:41:39.709" v="1"/>
        <pc:sldMkLst>
          <pc:docMk/>
          <pc:sldMk cId="961566073" sldId="257"/>
        </pc:sldMkLst>
      </pc:sldChg>
      <pc:sldChg chg="modSp ord">
        <pc:chgData name="Eduardo Robles" userId="//cLY5vW7S5PCDg/VzBRUTR2s+hmGDrHVWMjCoIBX44=" providerId="None" clId="Web-{097101A7-E9EF-4D7F-8DD5-2E692F6839D8}" dt="2022-12-05T01:03:06.141" v="10" actId="20577"/>
        <pc:sldMkLst>
          <pc:docMk/>
          <pc:sldMk cId="2263957818" sldId="266"/>
        </pc:sldMkLst>
        <pc:spChg chg="mod">
          <ac:chgData name="Eduardo Robles" userId="//cLY5vW7S5PCDg/VzBRUTR2s+hmGDrHVWMjCoIBX44=" providerId="None" clId="Web-{097101A7-E9EF-4D7F-8DD5-2E692F6839D8}" dt="2022-12-05T01:03:06.141" v="10" actId="20577"/>
          <ac:spMkLst>
            <pc:docMk/>
            <pc:sldMk cId="2263957818" sldId="266"/>
            <ac:spMk id="3" creationId="{00000000-0000-0000-0000-000000000000}"/>
          </ac:spMkLst>
        </pc:spChg>
      </pc:sldChg>
      <pc:sldChg chg="modSp ord">
        <pc:chgData name="Eduardo Robles" userId="//cLY5vW7S5PCDg/VzBRUTR2s+hmGDrHVWMjCoIBX44=" providerId="None" clId="Web-{097101A7-E9EF-4D7F-8DD5-2E692F6839D8}" dt="2022-12-05T01:02:49.281" v="7" actId="20577"/>
        <pc:sldMkLst>
          <pc:docMk/>
          <pc:sldMk cId="4178270889" sldId="269"/>
        </pc:sldMkLst>
        <pc:spChg chg="mod">
          <ac:chgData name="Eduardo Robles" userId="//cLY5vW7S5PCDg/VzBRUTR2s+hmGDrHVWMjCoIBX44=" providerId="None" clId="Web-{097101A7-E9EF-4D7F-8DD5-2E692F6839D8}" dt="2022-12-05T01:02:49.281" v="7" actId="20577"/>
          <ac:spMkLst>
            <pc:docMk/>
            <pc:sldMk cId="4178270889" sldId="269"/>
            <ac:spMk id="3" creationId="{A534D052-E804-05D3-0D6B-7D34323C87A3}"/>
          </ac:spMkLst>
        </pc:spChg>
      </pc:sldChg>
      <pc:sldChg chg="add del">
        <pc:chgData name="Eduardo Robles" userId="//cLY5vW7S5PCDg/VzBRUTR2s+hmGDrHVWMjCoIBX44=" providerId="None" clId="Web-{097101A7-E9EF-4D7F-8DD5-2E692F6839D8}" dt="2022-12-05T00:41:55.710" v="3"/>
        <pc:sldMkLst>
          <pc:docMk/>
          <pc:sldMk cId="2293533868" sldId="280"/>
        </pc:sldMkLst>
      </pc:sldChg>
    </pc:docChg>
  </pc:docChgLst>
</pc:chgInfo>
</file>

<file path=ppt/comments/modernComment_104_EFADD682.xml><?xml version="1.0" encoding="utf-8"?>
<p188:cmLst xmlns:a="http://schemas.openxmlformats.org/drawingml/2006/main" xmlns:r="http://schemas.openxmlformats.org/officeDocument/2006/relationships" xmlns:p188="http://schemas.microsoft.com/office/powerpoint/2018/8/main">
  <p188:cm id="{E637A363-A4FC-48AD-ACE0-04314F8A8ACE}" authorId="{44632763-A683-CCE2-8F55-DFC13BCEA3EA}" status="resolved" created="2022-12-04T20:47:27.826" complete="100000">
    <ac:txMkLst xmlns:ac="http://schemas.microsoft.com/office/drawing/2013/main/command">
      <pc:docMk xmlns:pc="http://schemas.microsoft.com/office/powerpoint/2013/main/command"/>
      <pc:sldMk xmlns:pc="http://schemas.microsoft.com/office/powerpoint/2013/main/command" cId="4021147266" sldId="260"/>
      <ac:spMk id="2" creationId="{00000000-0000-0000-0000-000000000000}"/>
      <ac:txMk cp="16">
        <ac:context len="17" hash="3643602693"/>
      </ac:txMk>
    </ac:txMkLst>
    <p188:pos x="5334000" y="498504"/>
    <p188:txBody>
      <a:bodyPr/>
      <a:lstStyle/>
      <a:p>
        <a:r>
          <a:rPr lang="en-US"/>
          <a:t>Project Plan (1-2 slides)</a:t>
        </a:r>
      </a:p>
    </p188:txBody>
  </p188:cm>
</p188:cmLst>
</file>

<file path=ppt/comments/modernComment_109_CF6BD391.xml><?xml version="1.0" encoding="utf-8"?>
<p188:cmLst xmlns:a="http://schemas.openxmlformats.org/drawingml/2006/main" xmlns:r="http://schemas.openxmlformats.org/officeDocument/2006/relationships" xmlns:p188="http://schemas.microsoft.com/office/powerpoint/2018/8/main">
  <p188:cm id="{5217C63A-050F-4BCC-88BC-BE87FFA5ABE9}" authorId="{44632763-A683-CCE2-8F55-DFC13BCEA3EA}" status="resolved" created="2022-12-04T20:48:34.719" complete="100000">
    <ac:txMkLst xmlns:ac="http://schemas.microsoft.com/office/drawing/2013/main/command">
      <pc:docMk xmlns:pc="http://schemas.microsoft.com/office/powerpoint/2013/main/command"/>
      <pc:sldMk xmlns:pc="http://schemas.microsoft.com/office/powerpoint/2013/main/command" cId="3479950225" sldId="265"/>
      <ac:spMk id="2" creationId="{00000000-0000-0000-0000-000000000000}"/>
      <ac:txMk cp="25">
        <ac:context len="26" hash="2912395190"/>
      </ac:txMk>
    </ac:txMkLst>
    <p188:pos x="1509757" y="797607"/>
    <p188:txBody>
      <a:bodyPr/>
      <a:lstStyle/>
      <a:p>
        <a:r>
          <a:rPr lang="en-US"/>
          <a:t>Project Plan - Schedule/Milestones(1-2 slides)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A9D32A-62D2-420F-93A1-55441E3AFC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222551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9D32A-62D2-420F-93A1-55441E3AFC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2813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9D32A-62D2-420F-93A1-55441E3AFC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36888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9D32A-62D2-420F-93A1-55441E3AFC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18778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A9D32A-62D2-420F-93A1-55441E3AFC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316622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A9D32A-62D2-420F-93A1-55441E3AFC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258090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A9D32A-62D2-420F-93A1-55441E3AFC59}"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126725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A9D32A-62D2-420F-93A1-55441E3AFC59}"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383030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9D32A-62D2-420F-93A1-55441E3AFC59}"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36390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A9D32A-62D2-420F-93A1-55441E3AFC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202093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A9D32A-62D2-420F-93A1-55441E3AFC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B933-F55E-4A76-BB2C-A4DE1873626D}" type="slidenum">
              <a:rPr lang="en-US" smtClean="0"/>
              <a:t>‹#›</a:t>
            </a:fld>
            <a:endParaRPr lang="en-US"/>
          </a:p>
        </p:txBody>
      </p:sp>
    </p:spTree>
    <p:extLst>
      <p:ext uri="{BB962C8B-B14F-4D97-AF65-F5344CB8AC3E}">
        <p14:creationId xmlns:p14="http://schemas.microsoft.com/office/powerpoint/2010/main" val="265875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9D32A-62D2-420F-93A1-55441E3AFC59}"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4B933-F55E-4A76-BB2C-A4DE1873626D}" type="slidenum">
              <a:rPr lang="en-US" smtClean="0"/>
              <a:t>‹#›</a:t>
            </a:fld>
            <a:endParaRPr lang="en-US"/>
          </a:p>
        </p:txBody>
      </p:sp>
    </p:spTree>
    <p:extLst>
      <p:ext uri="{BB962C8B-B14F-4D97-AF65-F5344CB8AC3E}">
        <p14:creationId xmlns:p14="http://schemas.microsoft.com/office/powerpoint/2010/main" val="298295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04_EFADD6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09_CF6BD39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34" y="398149"/>
            <a:ext cx="11877123" cy="2674601"/>
          </a:xfrm>
        </p:spPr>
        <p:txBody>
          <a:bodyPr>
            <a:normAutofit fontScale="90000"/>
          </a:bodyPr>
          <a:lstStyle/>
          <a:p>
            <a:r>
              <a:rPr lang="en-US">
                <a:ea typeface="+mj-lt"/>
                <a:cs typeface="+mj-lt"/>
              </a:rPr>
              <a:t>Robustness of Microarchitecture Attacks/Malware Detection Tools against Adversarial Artificial Intelligence Attacks</a:t>
            </a:r>
            <a:endParaRPr lang="en-US"/>
          </a:p>
        </p:txBody>
      </p:sp>
      <p:sp>
        <p:nvSpPr>
          <p:cNvPr id="3" name="Subtitle 2"/>
          <p:cNvSpPr>
            <a:spLocks noGrp="1"/>
          </p:cNvSpPr>
          <p:nvPr>
            <p:ph type="subTitle" idx="1"/>
          </p:nvPr>
        </p:nvSpPr>
        <p:spPr>
          <a:xfrm>
            <a:off x="1524000" y="3239776"/>
            <a:ext cx="9144000" cy="3375430"/>
          </a:xfrm>
        </p:spPr>
        <p:txBody>
          <a:bodyPr vert="horz" lIns="91440" tIns="45720" rIns="91440" bIns="45720" rtlCol="0" anchor="t">
            <a:normAutofit fontScale="92500" lnSpcReduction="10000"/>
          </a:bodyPr>
          <a:lstStyle/>
          <a:p>
            <a:r>
              <a:rPr lang="en-US" b="1"/>
              <a:t>Team 16</a:t>
            </a:r>
          </a:p>
          <a:p>
            <a:r>
              <a:rPr lang="en-US">
                <a:cs typeface="Calibri"/>
              </a:rPr>
              <a:t>Liam Anderson</a:t>
            </a:r>
            <a:endParaRPr lang="en-US"/>
          </a:p>
          <a:p>
            <a:r>
              <a:rPr lang="en-US">
                <a:cs typeface="Calibri"/>
              </a:rPr>
              <a:t>Kevin Lin</a:t>
            </a:r>
          </a:p>
          <a:p>
            <a:r>
              <a:rPr lang="en-US">
                <a:cs typeface="Calibri"/>
              </a:rPr>
              <a:t>Shi Yong Goh</a:t>
            </a:r>
          </a:p>
          <a:p>
            <a:r>
              <a:rPr lang="en-US">
                <a:cs typeface="Calibri"/>
              </a:rPr>
              <a:t>Felipe Bautista</a:t>
            </a:r>
          </a:p>
          <a:p>
            <a:r>
              <a:rPr lang="en-US">
                <a:cs typeface="Calibri"/>
              </a:rPr>
              <a:t>Connor </a:t>
            </a:r>
            <a:r>
              <a:rPr lang="en-US" err="1">
                <a:cs typeface="Calibri" panose="020F0502020204030204"/>
              </a:rPr>
              <a:t>McLoud</a:t>
            </a:r>
            <a:endParaRPr lang="en-US">
              <a:cs typeface="Calibri"/>
            </a:endParaRPr>
          </a:p>
          <a:p>
            <a:r>
              <a:rPr lang="en-US">
                <a:cs typeface="Calibri"/>
              </a:rPr>
              <a:t>Eduardo Robles</a:t>
            </a:r>
          </a:p>
          <a:p>
            <a:r>
              <a:rPr lang="en-US" b="1"/>
              <a:t>Client/Adviser:</a:t>
            </a:r>
            <a:r>
              <a:rPr lang="en-US"/>
              <a:t> Berk </a:t>
            </a:r>
            <a:r>
              <a:rPr lang="en-US" err="1"/>
              <a:t>Gulmezoglu</a:t>
            </a:r>
            <a:endParaRPr lang="en-US" err="1">
              <a:cs typeface="Calibri"/>
            </a:endParaRPr>
          </a:p>
          <a:p>
            <a:endParaRPr lang="en-US">
              <a:cs typeface="Calibri"/>
            </a:endParaRPr>
          </a:p>
        </p:txBody>
      </p:sp>
    </p:spTree>
    <p:extLst>
      <p:ext uri="{BB962C8B-B14F-4D97-AF65-F5344CB8AC3E}">
        <p14:creationId xmlns:p14="http://schemas.microsoft.com/office/powerpoint/2010/main" val="369057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3CDA-8C17-6628-3130-0151822E3C29}"/>
              </a:ext>
            </a:extLst>
          </p:cNvPr>
          <p:cNvSpPr>
            <a:spLocks noGrp="1"/>
          </p:cNvSpPr>
          <p:nvPr>
            <p:ph type="title"/>
          </p:nvPr>
        </p:nvSpPr>
        <p:spPr/>
        <p:txBody>
          <a:bodyPr/>
          <a:lstStyle/>
          <a:p>
            <a:r>
              <a:rPr lang="en-US">
                <a:cs typeface="Calibri Light"/>
              </a:rPr>
              <a:t>Functional Requirements</a:t>
            </a:r>
            <a:endParaRPr lang="en-US"/>
          </a:p>
        </p:txBody>
      </p:sp>
      <p:sp>
        <p:nvSpPr>
          <p:cNvPr id="3" name="Content Placeholder 2">
            <a:extLst>
              <a:ext uri="{FF2B5EF4-FFF2-40B4-BE49-F238E27FC236}">
                <a16:creationId xmlns:a16="http://schemas.microsoft.com/office/drawing/2014/main" id="{EB38C2E9-147D-3287-3F2E-C2B7B444F533}"/>
              </a:ext>
            </a:extLst>
          </p:cNvPr>
          <p:cNvSpPr>
            <a:spLocks noGrp="1"/>
          </p:cNvSpPr>
          <p:nvPr>
            <p:ph idx="1"/>
          </p:nvPr>
        </p:nvSpPr>
        <p:spPr/>
        <p:txBody>
          <a:bodyPr vert="horz" lIns="91440" tIns="45720" rIns="91440" bIns="45720" rtlCol="0" anchor="t">
            <a:normAutofit/>
          </a:bodyPr>
          <a:lstStyle/>
          <a:p>
            <a:r>
              <a:rPr lang="en-US">
                <a:cs typeface="Calibri"/>
              </a:rPr>
              <a:t>GUI Requirements</a:t>
            </a:r>
          </a:p>
          <a:p>
            <a:pPr lvl="1"/>
            <a:r>
              <a:rPr lang="en-US" sz="2000">
                <a:ea typeface="+mn-lt"/>
                <a:cs typeface="+mn-lt"/>
              </a:rPr>
              <a:t>Must allow users to do the following tasks:</a:t>
            </a:r>
          </a:p>
          <a:p>
            <a:pPr lvl="2"/>
            <a:r>
              <a:rPr lang="en-US">
                <a:ea typeface="+mn-lt"/>
                <a:cs typeface="+mn-lt"/>
              </a:rPr>
              <a:t>Define evasive attack type via a dropdown</a:t>
            </a:r>
          </a:p>
          <a:p>
            <a:pPr lvl="2"/>
            <a:r>
              <a:rPr lang="en-US">
                <a:ea typeface="+mn-lt"/>
                <a:cs typeface="+mn-lt"/>
              </a:rPr>
              <a:t>Upload the dataset they used via file upload </a:t>
            </a:r>
          </a:p>
          <a:p>
            <a:pPr lvl="2"/>
            <a:r>
              <a:rPr lang="en-US">
                <a:ea typeface="+mn-lt"/>
                <a:cs typeface="+mn-lt"/>
              </a:rPr>
              <a:t>Upload evasive attack source code via file upload</a:t>
            </a:r>
          </a:p>
          <a:p>
            <a:pPr lvl="2"/>
            <a:r>
              <a:rPr lang="en-US">
                <a:ea typeface="+mn-lt"/>
                <a:cs typeface="+mn-lt"/>
              </a:rPr>
              <a:t>Select a detection model to test the evasive attack via a dropdown</a:t>
            </a:r>
            <a:endParaRPr lang="en-US">
              <a:cs typeface="Calibri"/>
            </a:endParaRPr>
          </a:p>
          <a:p>
            <a:pPr lvl="1"/>
            <a:r>
              <a:rPr lang="en-US" sz="2000">
                <a:ea typeface="+mn-lt"/>
                <a:cs typeface="+mn-lt"/>
              </a:rPr>
              <a:t>After running an attack, the GUI must display statistics about the attack</a:t>
            </a:r>
            <a:endParaRPr lang="en-US" sz="2000">
              <a:cs typeface="Calibri"/>
            </a:endParaRPr>
          </a:p>
          <a:p>
            <a:pPr lvl="2"/>
            <a:r>
              <a:rPr lang="en-US">
                <a:ea typeface="+mn-lt"/>
                <a:cs typeface="+mn-lt"/>
              </a:rPr>
              <a:t>The data leak rate in bits per second</a:t>
            </a:r>
          </a:p>
          <a:p>
            <a:pPr lvl="2"/>
            <a:r>
              <a:rPr lang="en-US">
                <a:ea typeface="+mn-lt"/>
                <a:cs typeface="+mn-lt"/>
              </a:rPr>
              <a:t>The detection certainty for the selected model as a percentage. </a:t>
            </a:r>
            <a:endParaRPr lang="en-US">
              <a:cs typeface="Calibri"/>
            </a:endParaRPr>
          </a:p>
          <a:p>
            <a:pPr marL="914400" lvl="2" indent="0">
              <a:buNone/>
            </a:pPr>
            <a:endParaRPr lang="en-US">
              <a:cs typeface="Calibri"/>
            </a:endParaRPr>
          </a:p>
          <a:p>
            <a:pPr marL="914400" lvl="2" indent="0">
              <a:buNone/>
            </a:pPr>
            <a:endParaRPr lang="en-US">
              <a:cs typeface="Calibri"/>
            </a:endParaRPr>
          </a:p>
          <a:p>
            <a:pPr lvl="2"/>
            <a:endParaRPr lang="en-US">
              <a:cs typeface="Calibri"/>
            </a:endParaRPr>
          </a:p>
          <a:p>
            <a:pPr lvl="2"/>
            <a:endParaRPr lang="en-US">
              <a:cs typeface="Calibri"/>
            </a:endParaRPr>
          </a:p>
        </p:txBody>
      </p:sp>
    </p:spTree>
    <p:extLst>
      <p:ext uri="{BB962C8B-B14F-4D97-AF65-F5344CB8AC3E}">
        <p14:creationId xmlns:p14="http://schemas.microsoft.com/office/powerpoint/2010/main" val="99377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F2E8-3A62-E829-30D3-EC65ED77EC47}"/>
              </a:ext>
            </a:extLst>
          </p:cNvPr>
          <p:cNvSpPr>
            <a:spLocks noGrp="1"/>
          </p:cNvSpPr>
          <p:nvPr>
            <p:ph type="title"/>
          </p:nvPr>
        </p:nvSpPr>
        <p:spPr/>
        <p:txBody>
          <a:bodyPr/>
          <a:lstStyle/>
          <a:p>
            <a:r>
              <a:rPr lang="en-US">
                <a:cs typeface="Calibri Light"/>
              </a:rPr>
              <a:t>Resource Requirements</a:t>
            </a:r>
            <a:endParaRPr lang="en-US"/>
          </a:p>
        </p:txBody>
      </p:sp>
      <p:sp>
        <p:nvSpPr>
          <p:cNvPr id="3" name="Content Placeholder 2">
            <a:extLst>
              <a:ext uri="{FF2B5EF4-FFF2-40B4-BE49-F238E27FC236}">
                <a16:creationId xmlns:a16="http://schemas.microsoft.com/office/drawing/2014/main" id="{4515CC0F-39C7-3D44-0168-0763973DA0AC}"/>
              </a:ext>
            </a:extLst>
          </p:cNvPr>
          <p:cNvSpPr>
            <a:spLocks noGrp="1"/>
          </p:cNvSpPr>
          <p:nvPr>
            <p:ph idx="1"/>
          </p:nvPr>
        </p:nvSpPr>
        <p:spPr/>
        <p:txBody>
          <a:bodyPr vert="horz" lIns="91440" tIns="45720" rIns="91440" bIns="45720" rtlCol="0" anchor="t">
            <a:normAutofit/>
          </a:bodyPr>
          <a:lstStyle/>
          <a:p>
            <a:r>
              <a:rPr lang="en-US" sz="2400">
                <a:ea typeface="+mn-lt"/>
                <a:cs typeface="+mn-lt"/>
              </a:rPr>
              <a:t>Our team will be provided and required to use the following system and trained Detection Model:</a:t>
            </a:r>
          </a:p>
          <a:p>
            <a:pPr lvl="1"/>
            <a:r>
              <a:rPr lang="en-US">
                <a:ea typeface="+mn-lt"/>
                <a:cs typeface="+mn-lt"/>
              </a:rPr>
              <a:t>Intel Comet Lake Microarchitecture – System – accessed via SSH</a:t>
            </a:r>
          </a:p>
          <a:p>
            <a:pPr lvl="2"/>
            <a:r>
              <a:rPr lang="en-US">
                <a:ea typeface="+mn-lt"/>
                <a:cs typeface="+mn-lt"/>
              </a:rPr>
              <a:t>CPU Model: Intel(R) Core (TM) i7-10610U CPU @ 1.80GHz</a:t>
            </a:r>
          </a:p>
          <a:p>
            <a:pPr lvl="2"/>
            <a:r>
              <a:rPr lang="en-US">
                <a:ea typeface="+mn-lt"/>
                <a:cs typeface="+mn-lt"/>
              </a:rPr>
              <a:t>OS: Ubuntu 20.04 LTS</a:t>
            </a:r>
          </a:p>
          <a:p>
            <a:pPr lvl="2"/>
            <a:r>
              <a:rPr lang="en-US">
                <a:ea typeface="+mn-lt"/>
                <a:cs typeface="+mn-lt"/>
              </a:rPr>
              <a:t>Linux Kernel: 5.11.0-46-generic</a:t>
            </a:r>
          </a:p>
          <a:p>
            <a:pPr lvl="1"/>
            <a:r>
              <a:rPr lang="en-US">
                <a:ea typeface="+mn-lt"/>
                <a:cs typeface="+mn-lt"/>
              </a:rPr>
              <a:t>Server Information – Trained Model – accessed via SSH</a:t>
            </a:r>
          </a:p>
          <a:p>
            <a:pPr lvl="2"/>
            <a:r>
              <a:rPr lang="en-US">
                <a:ea typeface="+mn-lt"/>
                <a:cs typeface="+mn-lt"/>
              </a:rPr>
              <a:t>Nvidia GeForce RTX 3090 GPU</a:t>
            </a:r>
          </a:p>
          <a:p>
            <a:pPr lvl="2"/>
            <a:r>
              <a:rPr lang="en-US">
                <a:ea typeface="+mn-lt"/>
                <a:cs typeface="+mn-lt"/>
              </a:rPr>
              <a:t>CPU Model: Intel(R) Xeon(R) Gold 5218 CPU @ 2.30GHz</a:t>
            </a:r>
            <a:endParaRPr lang="en-US">
              <a:cs typeface="Calibri" panose="020F0502020204030204"/>
            </a:endParaRPr>
          </a:p>
        </p:txBody>
      </p:sp>
    </p:spTree>
    <p:extLst>
      <p:ext uri="{BB962C8B-B14F-4D97-AF65-F5344CB8AC3E}">
        <p14:creationId xmlns:p14="http://schemas.microsoft.com/office/powerpoint/2010/main" val="85826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iagram&#10;&#10;Description automatically generated">
            <a:extLst>
              <a:ext uri="{FF2B5EF4-FFF2-40B4-BE49-F238E27FC236}">
                <a16:creationId xmlns:a16="http://schemas.microsoft.com/office/drawing/2014/main" id="{8B2CE8B9-4209-6F84-0538-3F8AAAC81569}"/>
              </a:ext>
            </a:extLst>
          </p:cNvPr>
          <p:cNvPicPr>
            <a:picLocks noChangeAspect="1"/>
          </p:cNvPicPr>
          <p:nvPr/>
        </p:nvPicPr>
        <p:blipFill rotWithShape="1">
          <a:blip r:embed="rId2"/>
          <a:srcRect l="-406" t="6667" r="300" b="3333"/>
          <a:stretch/>
        </p:blipFill>
        <p:spPr>
          <a:xfrm>
            <a:off x="5812" y="4273"/>
            <a:ext cx="6441477" cy="6823192"/>
          </a:xfrm>
          <a:prstGeom prst="rect">
            <a:avLst/>
          </a:prstGeom>
        </p:spPr>
      </p:pic>
      <p:sp>
        <p:nvSpPr>
          <p:cNvPr id="2" name="Title 1"/>
          <p:cNvSpPr>
            <a:spLocks noGrp="1"/>
          </p:cNvSpPr>
          <p:nvPr>
            <p:ph type="title"/>
          </p:nvPr>
        </p:nvSpPr>
        <p:spPr>
          <a:xfrm>
            <a:off x="5733081" y="197227"/>
            <a:ext cx="6460211" cy="1312648"/>
          </a:xfrm>
        </p:spPr>
        <p:txBody>
          <a:bodyPr>
            <a:normAutofit/>
          </a:bodyPr>
          <a:lstStyle/>
          <a:p>
            <a:r>
              <a:rPr lang="en-US"/>
              <a:t>Conceptual Design Diagram</a:t>
            </a:r>
          </a:p>
        </p:txBody>
      </p:sp>
      <p:sp>
        <p:nvSpPr>
          <p:cNvPr id="7" name="Content Placeholder 2">
            <a:extLst>
              <a:ext uri="{FF2B5EF4-FFF2-40B4-BE49-F238E27FC236}">
                <a16:creationId xmlns:a16="http://schemas.microsoft.com/office/drawing/2014/main" id="{82D94F81-8A3B-3CAB-8E02-43985207E51C}"/>
              </a:ext>
            </a:extLst>
          </p:cNvPr>
          <p:cNvSpPr txBox="1">
            <a:spLocks/>
          </p:cNvSpPr>
          <p:nvPr/>
        </p:nvSpPr>
        <p:spPr>
          <a:xfrm>
            <a:off x="5926811" y="1412337"/>
            <a:ext cx="5930683" cy="4790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ea typeface="+mn-lt"/>
                <a:cs typeface="+mn-lt"/>
              </a:rPr>
              <a:t>Our software will offer a graphical user interface (GUI) or command line interface (CLI) for the user to interact with the application. Navigating the interface, the user can upload information relative to the attack code and detection model itself. This data  is fed back into the instruction insertion algorithm.</a:t>
            </a:r>
            <a:endParaRPr lang="en-US"/>
          </a:p>
          <a:p>
            <a:r>
              <a:rPr lang="en-US" sz="2200">
                <a:ea typeface="+mn-lt"/>
                <a:cs typeface="+mn-lt"/>
              </a:rPr>
              <a:t>The algorithm generates an evasive attack that exploits the detection system's underlying machine learning (ML) model. Running the attack with the program will generate statistics about the attack.</a:t>
            </a:r>
            <a:endParaRPr lang="en-US">
              <a:cs typeface="Calibri" panose="020F0502020204030204"/>
            </a:endParaRPr>
          </a:p>
          <a:p>
            <a:endParaRPr lang="en-US" sz="2200">
              <a:cs typeface="Calibri"/>
            </a:endParaRPr>
          </a:p>
          <a:p>
            <a:endParaRPr lang="en-US">
              <a:cs typeface="Calibri" panose="020F0502020204030204"/>
            </a:endParaRPr>
          </a:p>
        </p:txBody>
      </p:sp>
    </p:spTree>
    <p:extLst>
      <p:ext uri="{BB962C8B-B14F-4D97-AF65-F5344CB8AC3E}">
        <p14:creationId xmlns:p14="http://schemas.microsoft.com/office/powerpoint/2010/main" val="299996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 schematic&#10;&#10;Description automatically generated">
            <a:extLst>
              <a:ext uri="{FF2B5EF4-FFF2-40B4-BE49-F238E27FC236}">
                <a16:creationId xmlns:a16="http://schemas.microsoft.com/office/drawing/2014/main" id="{DB9E03CA-FA8C-E2AD-497C-7B9C1F67922D}"/>
              </a:ext>
            </a:extLst>
          </p:cNvPr>
          <p:cNvPicPr>
            <a:picLocks noGrp="1" noChangeAspect="1"/>
          </p:cNvPicPr>
          <p:nvPr>
            <p:ph idx="1"/>
          </p:nvPr>
        </p:nvPicPr>
        <p:blipFill rotWithShape="1">
          <a:blip r:embed="rId2"/>
          <a:srcRect l="39194" t="10905" r="35554" b="5104"/>
          <a:stretch/>
        </p:blipFill>
        <p:spPr>
          <a:xfrm>
            <a:off x="-1292" y="1699"/>
            <a:ext cx="6125277" cy="6842970"/>
          </a:xfrm>
        </p:spPr>
      </p:pic>
      <p:sp>
        <p:nvSpPr>
          <p:cNvPr id="2" name="Title 1"/>
          <p:cNvSpPr>
            <a:spLocks noGrp="1"/>
          </p:cNvSpPr>
          <p:nvPr>
            <p:ph type="title"/>
          </p:nvPr>
        </p:nvSpPr>
        <p:spPr>
          <a:xfrm>
            <a:off x="6120538" y="106820"/>
            <a:ext cx="5736957" cy="1312648"/>
          </a:xfrm>
        </p:spPr>
        <p:txBody>
          <a:bodyPr>
            <a:normAutofit/>
          </a:bodyPr>
          <a:lstStyle/>
          <a:p>
            <a:r>
              <a:rPr lang="en-US"/>
              <a:t>System Design – Component Diagram</a:t>
            </a:r>
          </a:p>
        </p:txBody>
      </p:sp>
      <p:sp>
        <p:nvSpPr>
          <p:cNvPr id="7" name="Content Placeholder 2">
            <a:extLst>
              <a:ext uri="{FF2B5EF4-FFF2-40B4-BE49-F238E27FC236}">
                <a16:creationId xmlns:a16="http://schemas.microsoft.com/office/drawing/2014/main" id="{82D94F81-8A3B-3CAB-8E02-43985207E51C}"/>
              </a:ext>
            </a:extLst>
          </p:cNvPr>
          <p:cNvSpPr txBox="1">
            <a:spLocks/>
          </p:cNvSpPr>
          <p:nvPr/>
        </p:nvSpPr>
        <p:spPr>
          <a:xfrm>
            <a:off x="6107624" y="1451083"/>
            <a:ext cx="5749870" cy="541038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User Interface - Clients will be provided both a CLI and GUI to interact with our application. </a:t>
            </a:r>
            <a:endParaRPr lang="en-US" sz="2200">
              <a:cs typeface="Calibri"/>
            </a:endParaRPr>
          </a:p>
          <a:p>
            <a:r>
              <a:rPr lang="en-US" sz="2200">
                <a:cs typeface="Calibri"/>
              </a:rPr>
              <a:t>Inputs - The available options to the client include the type of attack, attack source code, and detection model.</a:t>
            </a:r>
          </a:p>
          <a:p>
            <a:r>
              <a:rPr lang="en-US" sz="2200">
                <a:cs typeface="Calibri"/>
              </a:rPr>
              <a:t>Instruction Insertion Logic - Inputs are fed into an algorithm that is compared to our power consumption readings dataset. This generates &amp; compiles  new attack source code designed to subserve the selected model.</a:t>
            </a:r>
          </a:p>
          <a:p>
            <a:r>
              <a:rPr lang="en-US" sz="2200">
                <a:cs typeface="Calibri"/>
              </a:rPr>
              <a:t>Attack Logic – The compiled code is passed onto our attack logic where it is ran to determine whether it is malicious or benign. This is done by measuring the host machines power usage as the attack is running while also detecting for any anomalies that were already quantified by the machine learning model. </a:t>
            </a:r>
          </a:p>
          <a:p>
            <a:r>
              <a:rPr lang="en-US" sz="2200">
                <a:cs typeface="Calibri"/>
              </a:rPr>
              <a:t>Outputs – The data generated above is directed back to our CLI or GUI for the client to view. Whether the code is malicious or not is shown as a "certainty percentage." </a:t>
            </a:r>
          </a:p>
          <a:p>
            <a:endParaRPr lang="en-US" b="1">
              <a:cs typeface="Calibri"/>
            </a:endParaRPr>
          </a:p>
          <a:p>
            <a:endParaRPr lang="en-US">
              <a:cs typeface="Calibri" panose="020F0502020204030204"/>
            </a:endParaRPr>
          </a:p>
        </p:txBody>
      </p:sp>
    </p:spTree>
    <p:extLst>
      <p:ext uri="{BB962C8B-B14F-4D97-AF65-F5344CB8AC3E}">
        <p14:creationId xmlns:p14="http://schemas.microsoft.com/office/powerpoint/2010/main" val="263017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985D-72BF-C795-5256-A8710B774C9E}"/>
              </a:ext>
            </a:extLst>
          </p:cNvPr>
          <p:cNvSpPr>
            <a:spLocks noGrp="1"/>
          </p:cNvSpPr>
          <p:nvPr>
            <p:ph type="title"/>
          </p:nvPr>
        </p:nvSpPr>
        <p:spPr>
          <a:xfrm>
            <a:off x="872836" y="145761"/>
            <a:ext cx="10515600" cy="1325563"/>
          </a:xfrm>
        </p:spPr>
        <p:txBody>
          <a:bodyPr/>
          <a:lstStyle/>
          <a:p>
            <a:r>
              <a:rPr lang="en-US">
                <a:cs typeface="Calibri Light"/>
              </a:rPr>
              <a:t>System Design – Functional Decomposition</a:t>
            </a:r>
            <a:endParaRPr lang="en-US"/>
          </a:p>
        </p:txBody>
      </p:sp>
      <p:pic>
        <p:nvPicPr>
          <p:cNvPr id="7" name="Picture 7">
            <a:extLst>
              <a:ext uri="{FF2B5EF4-FFF2-40B4-BE49-F238E27FC236}">
                <a16:creationId xmlns:a16="http://schemas.microsoft.com/office/drawing/2014/main" id="{9A6F4345-4194-9CBE-C1BC-1524A416BA8D}"/>
              </a:ext>
            </a:extLst>
          </p:cNvPr>
          <p:cNvPicPr>
            <a:picLocks noGrp="1" noChangeAspect="1"/>
          </p:cNvPicPr>
          <p:nvPr>
            <p:ph idx="1"/>
          </p:nvPr>
        </p:nvPicPr>
        <p:blipFill>
          <a:blip r:embed="rId2"/>
          <a:stretch>
            <a:fillRect/>
          </a:stretch>
        </p:blipFill>
        <p:spPr>
          <a:xfrm>
            <a:off x="902243" y="1248352"/>
            <a:ext cx="10399645" cy="5469191"/>
          </a:xfrm>
        </p:spPr>
      </p:pic>
    </p:spTree>
    <p:extLst>
      <p:ext uri="{BB962C8B-B14F-4D97-AF65-F5344CB8AC3E}">
        <p14:creationId xmlns:p14="http://schemas.microsoft.com/office/powerpoint/2010/main" val="174795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481"/>
            <a:ext cx="10515600" cy="1325563"/>
          </a:xfrm>
        </p:spPr>
        <p:txBody>
          <a:bodyPr/>
          <a:lstStyle/>
          <a:p>
            <a:r>
              <a:rPr lang="en-US"/>
              <a:t>System Design – Technology Considerations</a:t>
            </a:r>
          </a:p>
        </p:txBody>
      </p:sp>
      <p:sp>
        <p:nvSpPr>
          <p:cNvPr id="3" name="Content Placeholder 2"/>
          <p:cNvSpPr>
            <a:spLocks noGrp="1"/>
          </p:cNvSpPr>
          <p:nvPr>
            <p:ph idx="1"/>
          </p:nvPr>
        </p:nvSpPr>
        <p:spPr>
          <a:xfrm>
            <a:off x="838200" y="1412337"/>
            <a:ext cx="3386380" cy="4764626"/>
          </a:xfrm>
        </p:spPr>
        <p:txBody>
          <a:bodyPr vert="horz" lIns="91440" tIns="45720" rIns="91440" bIns="45720" rtlCol="0" anchor="t">
            <a:normAutofit fontScale="85000" lnSpcReduction="20000"/>
          </a:bodyPr>
          <a:lstStyle/>
          <a:p>
            <a:pPr marL="0" indent="0">
              <a:buNone/>
            </a:pPr>
            <a:r>
              <a:rPr lang="en-US" b="1" u="sng">
                <a:cs typeface="Calibri"/>
              </a:rPr>
              <a:t>Python</a:t>
            </a:r>
            <a:endParaRPr lang="en-US" b="1">
              <a:cs typeface="Calibri"/>
            </a:endParaRPr>
          </a:p>
          <a:p>
            <a:pPr marL="0" indent="0">
              <a:buNone/>
            </a:pPr>
            <a:r>
              <a:rPr lang="en-US">
                <a:ea typeface="+mn-lt"/>
                <a:cs typeface="+mn-lt"/>
              </a:rPr>
              <a:t>Pros:</a:t>
            </a:r>
          </a:p>
          <a:p>
            <a:pPr>
              <a:buFont typeface="Arial"/>
              <a:buChar char="•"/>
            </a:pPr>
            <a:r>
              <a:rPr lang="en-US">
                <a:ea typeface="+mn-lt"/>
                <a:cs typeface="+mn-lt"/>
              </a:rPr>
              <a:t>Simple to use for AI/ML applications</a:t>
            </a:r>
          </a:p>
          <a:p>
            <a:pPr>
              <a:buFont typeface="Arial"/>
              <a:buChar char="•"/>
            </a:pPr>
            <a:r>
              <a:rPr lang="en-US">
                <a:ea typeface="+mn-lt"/>
                <a:cs typeface="+mn-lt"/>
              </a:rPr>
              <a:t>Versatile &amp; platform independent</a:t>
            </a:r>
          </a:p>
          <a:p>
            <a:pPr>
              <a:buFont typeface="Arial"/>
              <a:buChar char="•"/>
            </a:pPr>
            <a:r>
              <a:rPr lang="en-US">
                <a:ea typeface="+mn-lt"/>
                <a:cs typeface="+mn-lt"/>
              </a:rPr>
              <a:t>Useful libraries &amp; module ecosystem</a:t>
            </a:r>
          </a:p>
          <a:p>
            <a:pPr marL="0" indent="0">
              <a:buNone/>
            </a:pPr>
            <a:r>
              <a:rPr lang="en-US">
                <a:ea typeface="+mn-lt"/>
                <a:cs typeface="+mn-lt"/>
              </a:rPr>
              <a:t>Cons:</a:t>
            </a:r>
          </a:p>
          <a:p>
            <a:r>
              <a:rPr lang="en-US">
                <a:ea typeface="+mn-lt"/>
                <a:cs typeface="+mn-lt"/>
              </a:rPr>
              <a:t>It is an interpreted language causing slow execution times</a:t>
            </a:r>
          </a:p>
          <a:p>
            <a:r>
              <a:rPr lang="en-US">
                <a:cs typeface="Calibri"/>
              </a:rPr>
              <a:t>High Memory Consumption</a:t>
            </a:r>
          </a:p>
          <a:p>
            <a:pPr marL="0" indent="0">
              <a:buNone/>
            </a:pPr>
            <a:endParaRPr lang="en-US">
              <a:cs typeface="Calibri"/>
            </a:endParaRPr>
          </a:p>
          <a:p>
            <a:pPr marL="0" indent="0">
              <a:buNone/>
            </a:pPr>
            <a:endParaRPr lang="en-US">
              <a:cs typeface="Calibri"/>
            </a:endParaRPr>
          </a:p>
          <a:p>
            <a:pPr marL="0" indent="0">
              <a:buNone/>
            </a:pPr>
            <a:endParaRPr lang="en-US" b="1">
              <a:cs typeface="Calibri"/>
            </a:endParaRPr>
          </a:p>
        </p:txBody>
      </p:sp>
      <p:sp>
        <p:nvSpPr>
          <p:cNvPr id="5" name="Content Placeholder 2">
            <a:extLst>
              <a:ext uri="{FF2B5EF4-FFF2-40B4-BE49-F238E27FC236}">
                <a16:creationId xmlns:a16="http://schemas.microsoft.com/office/drawing/2014/main" id="{536B9CFD-EED6-AF5F-49E5-89F1EDBB49C8}"/>
              </a:ext>
            </a:extLst>
          </p:cNvPr>
          <p:cNvSpPr txBox="1">
            <a:spLocks/>
          </p:cNvSpPr>
          <p:nvPr/>
        </p:nvSpPr>
        <p:spPr>
          <a:xfrm>
            <a:off x="4400227" y="1409755"/>
            <a:ext cx="3386380" cy="476462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a:cs typeface="Calibri"/>
              </a:rPr>
              <a:t>C Attack Code</a:t>
            </a:r>
          </a:p>
          <a:p>
            <a:pPr marL="0" indent="0">
              <a:buNone/>
            </a:pPr>
            <a:r>
              <a:rPr lang="en-US">
                <a:ea typeface="+mn-lt"/>
                <a:cs typeface="+mn-lt"/>
              </a:rPr>
              <a:t>Pros:</a:t>
            </a:r>
          </a:p>
          <a:p>
            <a:r>
              <a:rPr lang="en-US">
                <a:ea typeface="+mn-lt"/>
                <a:cs typeface="+mn-lt"/>
              </a:rPr>
              <a:t>Very fast execution &amp; compile times</a:t>
            </a:r>
          </a:p>
          <a:p>
            <a:r>
              <a:rPr lang="en-US">
                <a:ea typeface="+mn-lt"/>
                <a:cs typeface="+mn-lt"/>
              </a:rPr>
              <a:t>It is a low level language, useful for machine level hardware</a:t>
            </a:r>
          </a:p>
          <a:p>
            <a:r>
              <a:rPr lang="en-US">
                <a:ea typeface="+mn-lt"/>
                <a:cs typeface="+mn-lt"/>
              </a:rPr>
              <a:t>Common place in our field</a:t>
            </a:r>
          </a:p>
          <a:p>
            <a:pPr marL="0" indent="0">
              <a:buNone/>
            </a:pPr>
            <a:r>
              <a:rPr lang="en-US">
                <a:ea typeface="+mn-lt"/>
                <a:cs typeface="+mn-lt"/>
              </a:rPr>
              <a:t>Cons:</a:t>
            </a:r>
          </a:p>
          <a:p>
            <a:r>
              <a:rPr lang="en-US">
                <a:ea typeface="+mn-lt"/>
                <a:cs typeface="+mn-lt"/>
              </a:rPr>
              <a:t>No runtime error handling</a:t>
            </a:r>
          </a:p>
          <a:p>
            <a:r>
              <a:rPr lang="en-US">
                <a:cs typeface="Calibri" panose="020F0502020204030204"/>
              </a:rPr>
              <a:t>No exception handling</a:t>
            </a:r>
          </a:p>
          <a:p>
            <a:r>
              <a:rPr lang="en-US">
                <a:cs typeface="Calibri" panose="020F0502020204030204"/>
              </a:rPr>
              <a:t>Manual Memory management</a:t>
            </a:r>
          </a:p>
          <a:p>
            <a:endParaRPr lang="en-US">
              <a:cs typeface="Calibri" panose="020F0502020204030204"/>
            </a:endParaRPr>
          </a:p>
        </p:txBody>
      </p:sp>
      <p:sp>
        <p:nvSpPr>
          <p:cNvPr id="7" name="Content Placeholder 2">
            <a:extLst>
              <a:ext uri="{FF2B5EF4-FFF2-40B4-BE49-F238E27FC236}">
                <a16:creationId xmlns:a16="http://schemas.microsoft.com/office/drawing/2014/main" id="{538F2D7B-B550-EBD4-2A9E-9E853B8E70B6}"/>
              </a:ext>
            </a:extLst>
          </p:cNvPr>
          <p:cNvSpPr txBox="1">
            <a:spLocks/>
          </p:cNvSpPr>
          <p:nvPr/>
        </p:nvSpPr>
        <p:spPr>
          <a:xfrm>
            <a:off x="7964837" y="1487246"/>
            <a:ext cx="3386380" cy="468713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a:cs typeface="Calibri" panose="020F0502020204030204"/>
              </a:rPr>
              <a:t>X86 Instructions</a:t>
            </a:r>
            <a:endParaRPr lang="en-US" u="sng">
              <a:cs typeface="Calibri" panose="020F0502020204030204"/>
            </a:endParaRPr>
          </a:p>
          <a:p>
            <a:pPr marL="0" indent="0">
              <a:buNone/>
            </a:pPr>
            <a:r>
              <a:rPr lang="en-US">
                <a:cs typeface="Calibri" panose="020F0502020204030204"/>
              </a:rPr>
              <a:t>Pros:</a:t>
            </a:r>
          </a:p>
          <a:p>
            <a:r>
              <a:rPr lang="en-US">
                <a:cs typeface="Calibri" panose="020F0502020204030204"/>
              </a:rPr>
              <a:t>Most commonly used ISA today</a:t>
            </a:r>
          </a:p>
          <a:p>
            <a:r>
              <a:rPr lang="en-US">
                <a:cs typeface="Calibri" panose="020F0502020204030204"/>
              </a:rPr>
              <a:t>Targets the devices that the attack codes are designed for</a:t>
            </a:r>
          </a:p>
          <a:p>
            <a:r>
              <a:rPr lang="en-US">
                <a:cs typeface="Calibri" panose="020F0502020204030204"/>
              </a:rPr>
              <a:t>Vast number of instructions available</a:t>
            </a:r>
          </a:p>
          <a:p>
            <a:pPr marL="0" indent="0">
              <a:buNone/>
            </a:pPr>
            <a:r>
              <a:rPr lang="en-US">
                <a:cs typeface="Calibri" panose="020F0502020204030204"/>
              </a:rPr>
              <a:t>Cons:</a:t>
            </a:r>
          </a:p>
          <a:p>
            <a:r>
              <a:rPr lang="en-US">
                <a:cs typeface="Calibri" panose="020F0502020204030204"/>
              </a:rPr>
              <a:t>Steeper learning curve</a:t>
            </a:r>
          </a:p>
          <a:p>
            <a:pPr marL="0" indent="0">
              <a:buNone/>
            </a:pP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429457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Design – IEEE Standards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b="1">
                <a:ea typeface="+mn-lt"/>
                <a:cs typeface="+mn-lt"/>
              </a:rPr>
              <a:t>Software Development Lifecycle:</a:t>
            </a:r>
          </a:p>
          <a:p>
            <a:r>
              <a:rPr lang="en-US">
                <a:ea typeface="+mn-lt"/>
                <a:cs typeface="+mn-lt"/>
              </a:rPr>
              <a:t>IEEE 12207: This standard provides processes that can be employed for defining, controlling, and improving software life cycle processes within an organization or a project.</a:t>
            </a:r>
            <a:endParaRPr lang="en-US">
              <a:cs typeface="Calibri" panose="020F0502020204030204"/>
            </a:endParaRPr>
          </a:p>
          <a:p>
            <a:r>
              <a:rPr lang="en-US">
                <a:ea typeface="+mn-lt"/>
                <a:cs typeface="+mn-lt"/>
              </a:rPr>
              <a:t>IEEE 1074: This standard provides a process for creating a software project life cycle process (SPLCP) and it is primarily directed at the process architect for a given software project.</a:t>
            </a:r>
            <a:endParaRPr lang="en-US">
              <a:cs typeface="Calibri" panose="020F0502020204030204"/>
            </a:endParaRPr>
          </a:p>
          <a:p>
            <a:pPr marL="0" indent="0">
              <a:buNone/>
            </a:pPr>
            <a:r>
              <a:rPr lang="en-US" b="1">
                <a:ea typeface="+mn-lt"/>
                <a:cs typeface="+mn-lt"/>
              </a:rPr>
              <a:t>Software Testing:</a:t>
            </a:r>
            <a:endParaRPr lang="en-US" b="1">
              <a:cs typeface="Calibri" panose="020F0502020204030204"/>
            </a:endParaRPr>
          </a:p>
          <a:p>
            <a:r>
              <a:rPr lang="en-US">
                <a:ea typeface="+mn-lt"/>
                <a:cs typeface="+mn-lt"/>
              </a:rPr>
              <a:t>IEEE 29119: This is a series of five standards for software testing. They define vocabulary, processes, documentation, techniques, and a process assessment model for testing that can be used within any software development lifecycle.</a:t>
            </a:r>
            <a:endParaRPr lang="en-US"/>
          </a:p>
          <a:p>
            <a:endParaRPr lang="en-US"/>
          </a:p>
        </p:txBody>
      </p:sp>
    </p:spTree>
    <p:extLst>
      <p:ext uri="{BB962C8B-B14F-4D97-AF65-F5344CB8AC3E}">
        <p14:creationId xmlns:p14="http://schemas.microsoft.com/office/powerpoint/2010/main" val="328954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Risks and Mitigation</a:t>
            </a:r>
            <a:endParaRPr lang="en-US"/>
          </a:p>
        </p:txBody>
      </p:sp>
      <p:sp>
        <p:nvSpPr>
          <p:cNvPr id="3" name="Content Placeholder 2"/>
          <p:cNvSpPr>
            <a:spLocks noGrp="1"/>
          </p:cNvSpPr>
          <p:nvPr>
            <p:ph idx="1"/>
          </p:nvPr>
        </p:nvSpPr>
        <p:spPr>
          <a:xfrm>
            <a:off x="272143" y="1504497"/>
            <a:ext cx="5704115" cy="4351338"/>
          </a:xfrm>
        </p:spPr>
        <p:txBody>
          <a:bodyPr vert="horz" lIns="91440" tIns="45720" rIns="91440" bIns="45720" rtlCol="0" anchor="t">
            <a:normAutofit fontScale="92500" lnSpcReduction="10000"/>
          </a:bodyPr>
          <a:lstStyle/>
          <a:p>
            <a:pPr marL="457200" lvl="1" indent="0">
              <a:buNone/>
            </a:pPr>
            <a:r>
              <a:rPr lang="en-US">
                <a:cs typeface="Calibri"/>
              </a:rPr>
              <a:t>Medium Risk:</a:t>
            </a:r>
            <a:endParaRPr lang="en-US"/>
          </a:p>
          <a:p>
            <a:pPr lvl="2"/>
            <a:endParaRPr lang="en-US">
              <a:cs typeface="Calibri"/>
            </a:endParaRPr>
          </a:p>
          <a:p>
            <a:pPr lvl="1"/>
            <a:r>
              <a:rPr lang="en-US">
                <a:cs typeface="Calibri"/>
              </a:rPr>
              <a:t>Attack code has a detection rate higher than 20%</a:t>
            </a:r>
            <a:endParaRPr lang="en-US"/>
          </a:p>
          <a:p>
            <a:pPr lvl="2"/>
            <a:r>
              <a:rPr lang="en-US">
                <a:cs typeface="Calibri"/>
              </a:rPr>
              <a:t>This means the attack code was unable to mimic a benign application</a:t>
            </a:r>
          </a:p>
          <a:p>
            <a:pPr lvl="2"/>
            <a:r>
              <a:rPr lang="en-US">
                <a:cs typeface="Calibri"/>
              </a:rPr>
              <a:t>Can be mitigated by allocating more time into analyzing the benign application's power consumption</a:t>
            </a:r>
          </a:p>
          <a:p>
            <a:pPr lvl="2"/>
            <a:endParaRPr lang="en-US">
              <a:cs typeface="Calibri"/>
            </a:endParaRPr>
          </a:p>
          <a:p>
            <a:pPr lvl="1"/>
            <a:r>
              <a:rPr lang="en-US">
                <a:cs typeface="Calibri"/>
              </a:rPr>
              <a:t>Leakage rate may be difficult to calculate</a:t>
            </a:r>
          </a:p>
          <a:p>
            <a:pPr lvl="2"/>
            <a:r>
              <a:rPr lang="en-US">
                <a:cs typeface="Calibri"/>
              </a:rPr>
              <a:t>The user will not be able to tell how efficient the attack was</a:t>
            </a:r>
          </a:p>
          <a:p>
            <a:pPr lvl="2"/>
            <a:r>
              <a:rPr lang="en-US">
                <a:cs typeface="Calibri"/>
              </a:rPr>
              <a:t>The team will spend more time researching the attack code</a:t>
            </a:r>
          </a:p>
          <a:p>
            <a:pPr lvl="2"/>
            <a:endParaRPr lang="en-US">
              <a:cs typeface="Calibri"/>
            </a:endParaRPr>
          </a:p>
          <a:p>
            <a:pPr marL="914400" lvl="2" indent="0">
              <a:buNone/>
            </a:pPr>
            <a:endParaRPr lang="en-US">
              <a:cs typeface="Calibri"/>
            </a:endParaRPr>
          </a:p>
          <a:p>
            <a:pPr lvl="2"/>
            <a:endParaRPr lang="en-US">
              <a:cs typeface="Calibri"/>
            </a:endParaRPr>
          </a:p>
          <a:p>
            <a:pPr lvl="1"/>
            <a:endParaRPr lang="en-US">
              <a:cs typeface="Calibri"/>
            </a:endParaRPr>
          </a:p>
          <a:p>
            <a:pPr lvl="2"/>
            <a:endParaRPr lang="en-US">
              <a:cs typeface="Calibri"/>
            </a:endParaRPr>
          </a:p>
          <a:p>
            <a:pPr lvl="1"/>
            <a:endParaRPr lang="en-US">
              <a:cs typeface="Calibri"/>
            </a:endParaRPr>
          </a:p>
          <a:p>
            <a:endParaRPr lang="en-US">
              <a:cs typeface="Calibri"/>
            </a:endParaRPr>
          </a:p>
        </p:txBody>
      </p:sp>
      <p:sp>
        <p:nvSpPr>
          <p:cNvPr id="6" name="Content Placeholder 2">
            <a:extLst>
              <a:ext uri="{FF2B5EF4-FFF2-40B4-BE49-F238E27FC236}">
                <a16:creationId xmlns:a16="http://schemas.microsoft.com/office/drawing/2014/main" id="{383093E8-E698-727C-2F0A-365C35E66EAD}"/>
              </a:ext>
            </a:extLst>
          </p:cNvPr>
          <p:cNvSpPr txBox="1">
            <a:spLocks/>
          </p:cNvSpPr>
          <p:nvPr/>
        </p:nvSpPr>
        <p:spPr>
          <a:xfrm>
            <a:off x="5900057" y="1504497"/>
            <a:ext cx="6019801" cy="475410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cs typeface="Calibri"/>
              </a:rPr>
              <a:t>High Risk:</a:t>
            </a:r>
          </a:p>
          <a:p>
            <a:pPr lvl="2"/>
            <a:endParaRPr lang="en-US">
              <a:cs typeface="Calibri"/>
            </a:endParaRPr>
          </a:p>
          <a:p>
            <a:pPr lvl="1"/>
            <a:r>
              <a:rPr lang="en-US">
                <a:cs typeface="Calibri"/>
              </a:rPr>
              <a:t>Two people run an attack at the same time</a:t>
            </a:r>
          </a:p>
          <a:p>
            <a:pPr lvl="2"/>
            <a:r>
              <a:rPr lang="en-US">
                <a:cs typeface="Calibri"/>
              </a:rPr>
              <a:t>Multiply attacks occurring at the same time will produce inaccurate data</a:t>
            </a:r>
          </a:p>
          <a:p>
            <a:pPr lvl="2"/>
            <a:r>
              <a:rPr lang="en-US">
                <a:cs typeface="Calibri"/>
              </a:rPr>
              <a:t>Communicate with the team when attacks are executed</a:t>
            </a:r>
          </a:p>
          <a:p>
            <a:pPr lvl="2"/>
            <a:endParaRPr lang="en-US">
              <a:cs typeface="Calibri"/>
            </a:endParaRPr>
          </a:p>
          <a:p>
            <a:pPr lvl="1"/>
            <a:r>
              <a:rPr lang="en-US">
                <a:cs typeface="Calibri"/>
              </a:rPr>
              <a:t>Row hammer attack may crash the system</a:t>
            </a:r>
          </a:p>
          <a:p>
            <a:pPr lvl="2"/>
            <a:r>
              <a:rPr lang="en-US">
                <a:cs typeface="Calibri"/>
              </a:rPr>
              <a:t>This can ruin the RAM of the computer and will need to be replaced.</a:t>
            </a:r>
          </a:p>
          <a:p>
            <a:pPr lvl="2"/>
            <a:r>
              <a:rPr lang="en-US">
                <a:cs typeface="Calibri"/>
              </a:rPr>
              <a:t>Have a good understanding of the attack and carefully implementing it.</a:t>
            </a:r>
          </a:p>
          <a:p>
            <a:pPr lvl="2"/>
            <a:endParaRPr lang="en-US">
              <a:cs typeface="Calibri"/>
            </a:endParaRPr>
          </a:p>
          <a:p>
            <a:pPr lvl="1"/>
            <a:r>
              <a:rPr lang="en-US">
                <a:cs typeface="Calibri"/>
              </a:rPr>
              <a:t>Inability to analyze and understand power samples </a:t>
            </a:r>
          </a:p>
          <a:p>
            <a:pPr lvl="2"/>
            <a:r>
              <a:rPr lang="en-US">
                <a:cs typeface="Calibri"/>
              </a:rPr>
              <a:t>This will halt development as the team will have to spend more time doing research.</a:t>
            </a:r>
          </a:p>
          <a:p>
            <a:pPr lvl="2"/>
            <a:r>
              <a:rPr lang="en-US">
                <a:cs typeface="Calibri"/>
              </a:rPr>
              <a:t>Ask for guidance from client and use outside resources. </a:t>
            </a:r>
          </a:p>
          <a:p>
            <a:pPr lvl="2"/>
            <a:endParaRPr lang="en-US">
              <a:cs typeface="Calibri"/>
            </a:endParaRPr>
          </a:p>
          <a:p>
            <a:pPr lvl="2"/>
            <a:endParaRPr lang="en-US">
              <a:cs typeface="Calibri"/>
            </a:endParaRPr>
          </a:p>
          <a:p>
            <a:pPr lvl="2"/>
            <a:endParaRPr lang="en-US">
              <a:cs typeface="Calibri"/>
            </a:endParaRPr>
          </a:p>
          <a:p>
            <a:pPr lvl="1"/>
            <a:endParaRPr lang="en-US">
              <a:cs typeface="Calibri"/>
            </a:endParaRPr>
          </a:p>
          <a:p>
            <a:pPr lvl="2"/>
            <a:endParaRPr lang="en-US">
              <a:cs typeface="Calibri"/>
            </a:endParaRPr>
          </a:p>
          <a:p>
            <a:pPr lvl="1"/>
            <a:endParaRPr lang="en-US">
              <a:cs typeface="Calibri"/>
            </a:endParaRPr>
          </a:p>
          <a:p>
            <a:endParaRPr lang="en-US">
              <a:cs typeface="Calibri"/>
            </a:endParaRPr>
          </a:p>
        </p:txBody>
      </p:sp>
    </p:spTree>
    <p:extLst>
      <p:ext uri="{BB962C8B-B14F-4D97-AF65-F5344CB8AC3E}">
        <p14:creationId xmlns:p14="http://schemas.microsoft.com/office/powerpoint/2010/main" val="128806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Milestones/Tasks</a:t>
            </a: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r>
              <a:rPr lang="en-US"/>
              <a:t>Tasks</a:t>
            </a:r>
            <a:endParaRPr lang="en-US">
              <a:cs typeface="Calibri"/>
            </a:endParaRPr>
          </a:p>
          <a:p>
            <a:pPr marL="914400" lvl="1" indent="-457200"/>
            <a:r>
              <a:rPr lang="en-US">
                <a:cs typeface="Calibri"/>
              </a:rPr>
              <a:t>Understand how the attack code works</a:t>
            </a:r>
          </a:p>
          <a:p>
            <a:pPr marL="914400" lvl="1" indent="-457200"/>
            <a:r>
              <a:rPr lang="en-US">
                <a:cs typeface="Calibri"/>
              </a:rPr>
              <a:t>Develop a UI to run the attack and collect power measurements</a:t>
            </a:r>
            <a:endParaRPr lang="en-US"/>
          </a:p>
          <a:p>
            <a:pPr marL="914400" lvl="1" indent="-457200"/>
            <a:r>
              <a:rPr lang="en-US">
                <a:cs typeface="Calibri"/>
              </a:rPr>
              <a:t>Analyze power signatures </a:t>
            </a:r>
          </a:p>
          <a:p>
            <a:pPr marL="914400" lvl="1" indent="-457200"/>
            <a:r>
              <a:rPr lang="en-US">
                <a:cs typeface="Calibri"/>
              </a:rPr>
              <a:t>Implement basic instructions into the attack code</a:t>
            </a:r>
          </a:p>
          <a:p>
            <a:pPr marL="914400" lvl="1" indent="-457200"/>
            <a:r>
              <a:rPr lang="en-US">
                <a:cs typeface="Calibri"/>
              </a:rPr>
              <a:t>Finalize the project</a:t>
            </a:r>
            <a:endParaRPr lang="en-US"/>
          </a:p>
          <a:p>
            <a:pPr marL="914400" lvl="1" indent="-457200"/>
            <a:endParaRPr lang="en-US">
              <a:cs typeface="Calibri"/>
            </a:endParaRPr>
          </a:p>
          <a:p>
            <a:pPr marL="914400" lvl="1" indent="-457200"/>
            <a:endParaRPr lang="en-US">
              <a:cs typeface="Calibri"/>
            </a:endParaRPr>
          </a:p>
          <a:p>
            <a:endParaRPr lang="en-US">
              <a:cs typeface="Calibri"/>
            </a:endParaRPr>
          </a:p>
        </p:txBody>
      </p:sp>
    </p:spTree>
    <p:extLst>
      <p:ext uri="{BB962C8B-B14F-4D97-AF65-F5344CB8AC3E}">
        <p14:creationId xmlns:p14="http://schemas.microsoft.com/office/powerpoint/2010/main" val="4021147266"/>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Milestone Schedule - Fall</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cs typeface="Calibri"/>
            </a:endParaRPr>
          </a:p>
          <a:p>
            <a:pPr marL="0" indent="0">
              <a:buNone/>
            </a:pPr>
            <a:endParaRPr lang="en-US" b="1">
              <a:cs typeface="Calibri" panose="020F0502020204030204"/>
            </a:endParaRPr>
          </a:p>
          <a:p>
            <a:endParaRPr lang="en-US">
              <a:cs typeface="Calibri" panose="020F0502020204030204"/>
            </a:endParaRPr>
          </a:p>
        </p:txBody>
      </p:sp>
      <p:pic>
        <p:nvPicPr>
          <p:cNvPr id="4" name="Picture 4" descr="Chart&#10;&#10;Description automatically generated">
            <a:extLst>
              <a:ext uri="{FF2B5EF4-FFF2-40B4-BE49-F238E27FC236}">
                <a16:creationId xmlns:a16="http://schemas.microsoft.com/office/drawing/2014/main" id="{05823263-B189-1856-8E82-0BD36EE0D967}"/>
              </a:ext>
            </a:extLst>
          </p:cNvPr>
          <p:cNvPicPr>
            <a:picLocks noChangeAspect="1"/>
          </p:cNvPicPr>
          <p:nvPr/>
        </p:nvPicPr>
        <p:blipFill>
          <a:blip r:embed="rId3"/>
          <a:stretch>
            <a:fillRect/>
          </a:stretch>
        </p:blipFill>
        <p:spPr>
          <a:xfrm>
            <a:off x="1618461" y="1353346"/>
            <a:ext cx="8955076" cy="5294206"/>
          </a:xfrm>
          <a:prstGeom prst="rect">
            <a:avLst/>
          </a:prstGeom>
        </p:spPr>
      </p:pic>
    </p:spTree>
    <p:extLst>
      <p:ext uri="{BB962C8B-B14F-4D97-AF65-F5344CB8AC3E}">
        <p14:creationId xmlns:p14="http://schemas.microsoft.com/office/powerpoint/2010/main" val="347995022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625840" y="365125"/>
            <a:ext cx="10927828" cy="1350546"/>
          </a:xfrm>
        </p:spPr>
        <p:txBody>
          <a:bodyPr/>
          <a:lstStyle/>
          <a:p>
            <a:r>
              <a:rPr lang="en-US">
                <a:cs typeface="Calibri Light"/>
              </a:rPr>
              <a:t>Project Background – Microarchitecture Attacks</a:t>
            </a:r>
          </a:p>
        </p:txBody>
      </p:sp>
      <p:sp>
        <p:nvSpPr>
          <p:cNvPr id="152" name="Content Placeholder 151">
            <a:extLst>
              <a:ext uri="{FF2B5EF4-FFF2-40B4-BE49-F238E27FC236}">
                <a16:creationId xmlns:a16="http://schemas.microsoft.com/office/drawing/2014/main" id="{B9AF88D1-8FE9-15BB-5FF3-474A97F12425}"/>
              </a:ext>
            </a:extLst>
          </p:cNvPr>
          <p:cNvSpPr>
            <a:spLocks noGrp="1"/>
          </p:cNvSpPr>
          <p:nvPr>
            <p:ph idx="1"/>
          </p:nvPr>
        </p:nvSpPr>
        <p:spPr/>
        <p:txBody>
          <a:bodyPr vert="horz" lIns="91440" tIns="45720" rIns="91440" bIns="45720" rtlCol="0" anchor="t">
            <a:normAutofit/>
          </a:bodyPr>
          <a:lstStyle/>
          <a:p>
            <a:r>
              <a:rPr lang="en-US">
                <a:ea typeface="+mn-lt"/>
                <a:cs typeface="+mn-lt"/>
              </a:rPr>
              <a:t>Microarchitecture attacks are malware that exploits the hardware infrastructure itself.</a:t>
            </a:r>
          </a:p>
          <a:p>
            <a:r>
              <a:rPr lang="en-US">
                <a:cs typeface="Calibri"/>
              </a:rPr>
              <a:t>Different from average malware that exploits a system's software.</a:t>
            </a:r>
          </a:p>
          <a:p>
            <a:r>
              <a:rPr lang="en-US">
                <a:cs typeface="Calibri"/>
              </a:rPr>
              <a:t>Examples:</a:t>
            </a:r>
          </a:p>
          <a:p>
            <a:pPr lvl="1"/>
            <a:r>
              <a:rPr lang="en-US" b="1" err="1">
                <a:ea typeface="+mn-lt"/>
                <a:cs typeface="+mn-lt"/>
              </a:rPr>
              <a:t>Spectre</a:t>
            </a:r>
            <a:r>
              <a:rPr lang="en-US" b="1">
                <a:ea typeface="+mn-lt"/>
                <a:cs typeface="+mn-lt"/>
              </a:rPr>
              <a:t> attack:</a:t>
            </a:r>
            <a:r>
              <a:rPr lang="en-US">
                <a:cs typeface="Calibri"/>
              </a:rPr>
              <a:t> Exploits a processor's speculative execution optimization and performs a side-channel timing attack on the cache to leak data</a:t>
            </a:r>
          </a:p>
          <a:p>
            <a:pPr lvl="1"/>
            <a:r>
              <a:rPr lang="en-US" b="1">
                <a:cs typeface="Calibri"/>
              </a:rPr>
              <a:t>Row hammer attack:</a:t>
            </a:r>
            <a:r>
              <a:rPr lang="en-US">
                <a:cs typeface="Calibri"/>
              </a:rPr>
              <a:t> Rapidly accesses memory rows to interact electrically with neighboring rows and alter their data. </a:t>
            </a:r>
          </a:p>
          <a:p>
            <a:endParaRPr lang="en-US">
              <a:cs typeface="Calibri"/>
            </a:endParaRPr>
          </a:p>
        </p:txBody>
      </p:sp>
    </p:spTree>
    <p:extLst>
      <p:ext uri="{BB962C8B-B14F-4D97-AF65-F5344CB8AC3E}">
        <p14:creationId xmlns:p14="http://schemas.microsoft.com/office/powerpoint/2010/main" val="281117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Milestone Schedule - Spring</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a:cs typeface="Calibri"/>
            </a:endParaRPr>
          </a:p>
          <a:p>
            <a:pPr marL="0" indent="0">
              <a:buNone/>
            </a:pPr>
            <a:endParaRPr lang="en-US" b="1">
              <a:cs typeface="Calibri" panose="020F0502020204030204"/>
            </a:endParaRPr>
          </a:p>
          <a:p>
            <a:endParaRPr lang="en-US">
              <a:cs typeface="Calibri" panose="020F0502020204030204"/>
            </a:endParaRPr>
          </a:p>
        </p:txBody>
      </p:sp>
      <p:pic>
        <p:nvPicPr>
          <p:cNvPr id="7" name="Picture 7">
            <a:extLst>
              <a:ext uri="{FF2B5EF4-FFF2-40B4-BE49-F238E27FC236}">
                <a16:creationId xmlns:a16="http://schemas.microsoft.com/office/drawing/2014/main" id="{4C343592-031D-1669-867D-4F73FCC3FAD6}"/>
              </a:ext>
            </a:extLst>
          </p:cNvPr>
          <p:cNvPicPr>
            <a:picLocks noChangeAspect="1"/>
          </p:cNvPicPr>
          <p:nvPr/>
        </p:nvPicPr>
        <p:blipFill>
          <a:blip r:embed="rId2"/>
          <a:stretch>
            <a:fillRect/>
          </a:stretch>
        </p:blipFill>
        <p:spPr>
          <a:xfrm>
            <a:off x="707571" y="1416744"/>
            <a:ext cx="10776856" cy="5167512"/>
          </a:xfrm>
          <a:prstGeom prst="rect">
            <a:avLst/>
          </a:prstGeom>
        </p:spPr>
      </p:pic>
    </p:spTree>
    <p:extLst>
      <p:ext uri="{BB962C8B-B14F-4D97-AF65-F5344CB8AC3E}">
        <p14:creationId xmlns:p14="http://schemas.microsoft.com/office/powerpoint/2010/main" val="260887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1774-FDDE-CB40-DF46-12A56147AF75}"/>
              </a:ext>
            </a:extLst>
          </p:cNvPr>
          <p:cNvSpPr>
            <a:spLocks noGrp="1"/>
          </p:cNvSpPr>
          <p:nvPr>
            <p:ph type="title"/>
          </p:nvPr>
        </p:nvSpPr>
        <p:spPr/>
        <p:txBody>
          <a:bodyPr/>
          <a:lstStyle/>
          <a:p>
            <a:r>
              <a:rPr lang="en-US">
                <a:ea typeface="+mj-lt"/>
                <a:cs typeface="+mj-lt"/>
              </a:rPr>
              <a:t>Test Plan: Unit Testing </a:t>
            </a:r>
          </a:p>
        </p:txBody>
      </p:sp>
      <p:sp>
        <p:nvSpPr>
          <p:cNvPr id="3" name="Content Placeholder 2">
            <a:extLst>
              <a:ext uri="{FF2B5EF4-FFF2-40B4-BE49-F238E27FC236}">
                <a16:creationId xmlns:a16="http://schemas.microsoft.com/office/drawing/2014/main" id="{562BC7E2-2DD6-3794-42CF-DF2DB083BF5D}"/>
              </a:ext>
            </a:extLst>
          </p:cNvPr>
          <p:cNvSpPr>
            <a:spLocks noGrp="1"/>
          </p:cNvSpPr>
          <p:nvPr>
            <p:ph idx="1"/>
          </p:nvPr>
        </p:nvSpPr>
        <p:spPr>
          <a:xfrm>
            <a:off x="787059" y="1426726"/>
            <a:ext cx="10515600" cy="4351338"/>
          </a:xfrm>
        </p:spPr>
        <p:txBody>
          <a:bodyPr vert="horz" lIns="91440" tIns="45720" rIns="91440" bIns="45720" rtlCol="0" anchor="t">
            <a:normAutofit/>
          </a:bodyPr>
          <a:lstStyle/>
          <a:p>
            <a:r>
              <a:rPr lang="en-US">
                <a:ea typeface="+mn-lt"/>
                <a:cs typeface="+mn-lt"/>
              </a:rPr>
              <a:t>Instruction Insertion Unit (IIU)</a:t>
            </a:r>
          </a:p>
          <a:p>
            <a:pPr lvl="1"/>
            <a:r>
              <a:rPr lang="en-US">
                <a:ea typeface="+mn-lt"/>
                <a:cs typeface="+mn-lt"/>
              </a:rPr>
              <a:t>Test the basic functionality of inserting instructions</a:t>
            </a:r>
            <a:endParaRPr lang="en-US">
              <a:cs typeface="Calibri"/>
            </a:endParaRPr>
          </a:p>
          <a:p>
            <a:pPr lvl="1"/>
            <a:r>
              <a:rPr lang="en-US">
                <a:ea typeface="+mn-lt"/>
                <a:cs typeface="+mn-lt"/>
              </a:rPr>
              <a:t>Inserting the correct x86 instructions in the right location without breaking the program</a:t>
            </a:r>
          </a:p>
          <a:p>
            <a:r>
              <a:rPr lang="en-US">
                <a:ea typeface="+mn-lt"/>
                <a:cs typeface="+mn-lt"/>
              </a:rPr>
              <a:t>Attack Unit (AU)</a:t>
            </a:r>
          </a:p>
          <a:p>
            <a:pPr lvl="1"/>
            <a:r>
              <a:rPr lang="en-US">
                <a:ea typeface="+mn-lt"/>
                <a:cs typeface="+mn-lt"/>
              </a:rPr>
              <a:t>Use a Python script to call the unit with various attack inputs</a:t>
            </a:r>
          </a:p>
          <a:p>
            <a:pPr lvl="1"/>
            <a:r>
              <a:rPr lang="en-US">
                <a:cs typeface="Calibri"/>
              </a:rPr>
              <a:t>Expected to see that</a:t>
            </a:r>
            <a:endParaRPr lang="en-US">
              <a:ea typeface="+mn-lt"/>
              <a:cs typeface="+mn-lt"/>
            </a:endParaRPr>
          </a:p>
          <a:p>
            <a:pPr lvl="2"/>
            <a:r>
              <a:rPr lang="en-US">
                <a:ea typeface="+mn-lt"/>
                <a:cs typeface="+mn-lt"/>
              </a:rPr>
              <a:t>The unit runs an attack a given number of times</a:t>
            </a:r>
          </a:p>
          <a:p>
            <a:pPr lvl="2"/>
            <a:r>
              <a:rPr lang="en-US">
                <a:ea typeface="+mn-lt"/>
                <a:cs typeface="+mn-lt"/>
              </a:rPr>
              <a:t>It collects the amount of data leaked and how long each attack takes to execute.       </a:t>
            </a:r>
            <a:endParaRPr lang="en-US">
              <a:cs typeface="Calibri"/>
            </a:endParaRPr>
          </a:p>
          <a:p>
            <a:endParaRPr lang="en-US">
              <a:cs typeface="Calibri"/>
            </a:endParaRPr>
          </a:p>
        </p:txBody>
      </p:sp>
      <p:pic>
        <p:nvPicPr>
          <p:cNvPr id="5" name="Picture 4" descr="A picture containing chart&#10;&#10;Description automatically generated">
            <a:extLst>
              <a:ext uri="{FF2B5EF4-FFF2-40B4-BE49-F238E27FC236}">
                <a16:creationId xmlns:a16="http://schemas.microsoft.com/office/drawing/2014/main" id="{3AC71D5F-3D44-8B4F-167D-8ADC724DD8E4}"/>
              </a:ext>
            </a:extLst>
          </p:cNvPr>
          <p:cNvPicPr>
            <a:picLocks noChangeAspect="1"/>
          </p:cNvPicPr>
          <p:nvPr/>
        </p:nvPicPr>
        <p:blipFill rotWithShape="1">
          <a:blip r:embed="rId2"/>
          <a:srcRect b="56748"/>
          <a:stretch/>
        </p:blipFill>
        <p:spPr>
          <a:xfrm>
            <a:off x="358105" y="5605995"/>
            <a:ext cx="11148909" cy="721913"/>
          </a:xfrm>
          <a:prstGeom prst="rect">
            <a:avLst/>
          </a:prstGeom>
        </p:spPr>
      </p:pic>
    </p:spTree>
    <p:extLst>
      <p:ext uri="{BB962C8B-B14F-4D97-AF65-F5344CB8AC3E}">
        <p14:creationId xmlns:p14="http://schemas.microsoft.com/office/powerpoint/2010/main" val="31777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ED61-2276-E7F4-FA97-6FB7CDD425A3}"/>
              </a:ext>
            </a:extLst>
          </p:cNvPr>
          <p:cNvSpPr>
            <a:spLocks noGrp="1"/>
          </p:cNvSpPr>
          <p:nvPr>
            <p:ph type="title"/>
          </p:nvPr>
        </p:nvSpPr>
        <p:spPr/>
        <p:txBody>
          <a:bodyPr/>
          <a:lstStyle/>
          <a:p>
            <a:r>
              <a:rPr lang="en-US">
                <a:cs typeface="Calibri Light"/>
              </a:rPr>
              <a:t>Test Plan: </a:t>
            </a:r>
            <a:r>
              <a:rPr lang="en-US">
                <a:ea typeface="+mj-lt"/>
                <a:cs typeface="+mj-lt"/>
              </a:rPr>
              <a:t>Interface Testing </a:t>
            </a:r>
            <a:endParaRPr lang="en-US">
              <a:cs typeface="Calibri Light"/>
            </a:endParaRPr>
          </a:p>
        </p:txBody>
      </p:sp>
      <p:sp>
        <p:nvSpPr>
          <p:cNvPr id="3" name="Content Placeholder 2">
            <a:extLst>
              <a:ext uri="{FF2B5EF4-FFF2-40B4-BE49-F238E27FC236}">
                <a16:creationId xmlns:a16="http://schemas.microsoft.com/office/drawing/2014/main" id="{2999732D-F9DD-0BAB-1A72-57A8BF7E50DF}"/>
              </a:ext>
            </a:extLst>
          </p:cNvPr>
          <p:cNvSpPr>
            <a:spLocks noGrp="1"/>
          </p:cNvSpPr>
          <p:nvPr>
            <p:ph idx="1"/>
          </p:nvPr>
        </p:nvSpPr>
        <p:spPr>
          <a:xfrm>
            <a:off x="838200" y="1624105"/>
            <a:ext cx="10515600" cy="5014013"/>
          </a:xfrm>
        </p:spPr>
        <p:txBody>
          <a:bodyPr vert="horz" lIns="91440" tIns="45720" rIns="91440" bIns="45720" rtlCol="0" anchor="t">
            <a:normAutofit/>
          </a:bodyPr>
          <a:lstStyle/>
          <a:p>
            <a:r>
              <a:rPr lang="en-US">
                <a:ea typeface="+mn-lt"/>
                <a:cs typeface="+mn-lt"/>
              </a:rPr>
              <a:t>Data Type Errors &amp; Error Logging</a:t>
            </a:r>
            <a:endParaRPr lang="en-US"/>
          </a:p>
          <a:p>
            <a:pPr lvl="1"/>
            <a:r>
              <a:rPr lang="en-US">
                <a:ea typeface="+mn-lt"/>
                <a:cs typeface="+mn-lt"/>
              </a:rPr>
              <a:t>Each one of the methods handles data type errors correctly as well as to make sure it is logging any errors it encounters</a:t>
            </a:r>
            <a:endParaRPr lang="en-US"/>
          </a:p>
          <a:p>
            <a:r>
              <a:rPr lang="en-US">
                <a:ea typeface="+mn-lt"/>
                <a:cs typeface="+mn-lt"/>
              </a:rPr>
              <a:t>UI Component Testing </a:t>
            </a:r>
          </a:p>
          <a:p>
            <a:pPr lvl="1"/>
            <a:r>
              <a:rPr lang="en-US">
                <a:ea typeface="+mn-lt"/>
                <a:cs typeface="+mn-lt"/>
              </a:rPr>
              <a:t>All fields, labels, buttons, and other items on the screen will be tested to make sure they are functioning as desired. </a:t>
            </a:r>
          </a:p>
          <a:p>
            <a:r>
              <a:rPr lang="en-US">
                <a:ea typeface="+mn-lt"/>
                <a:cs typeface="+mn-lt"/>
              </a:rPr>
              <a:t>Screen Response/ Navigation Elements Testing</a:t>
            </a:r>
          </a:p>
          <a:p>
            <a:pPr lvl="1"/>
            <a:r>
              <a:rPr lang="en-US">
                <a:ea typeface="+mn-lt"/>
                <a:cs typeface="+mn-lt"/>
              </a:rPr>
              <a:t>Testing navigation tools such as scroll bars and navigation bars to ensure smooth transitions while navigating the page, and refresh rate of the page. </a:t>
            </a:r>
          </a:p>
          <a:p>
            <a:r>
              <a:rPr lang="en-US">
                <a:ea typeface="+mn-lt"/>
                <a:cs typeface="+mn-lt"/>
              </a:rPr>
              <a:t> Output Testing</a:t>
            </a:r>
          </a:p>
          <a:p>
            <a:pPr lvl="1"/>
            <a:r>
              <a:rPr lang="en-US">
                <a:ea typeface="+mn-lt"/>
                <a:cs typeface="+mn-lt"/>
              </a:rPr>
              <a:t>Testing the output given back to users to meet the UI requirements</a:t>
            </a:r>
            <a:endParaRPr lang="en-US">
              <a:cs typeface="Calibri"/>
            </a:endParaRPr>
          </a:p>
        </p:txBody>
      </p:sp>
    </p:spTree>
    <p:extLst>
      <p:ext uri="{BB962C8B-B14F-4D97-AF65-F5344CB8AC3E}">
        <p14:creationId xmlns:p14="http://schemas.microsoft.com/office/powerpoint/2010/main" val="313086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CFB-0BC2-D19D-A3E6-276FC67FCCE3}"/>
              </a:ext>
            </a:extLst>
          </p:cNvPr>
          <p:cNvSpPr>
            <a:spLocks noGrp="1"/>
          </p:cNvSpPr>
          <p:nvPr>
            <p:ph type="title"/>
          </p:nvPr>
        </p:nvSpPr>
        <p:spPr>
          <a:xfrm>
            <a:off x="838200" y="365125"/>
            <a:ext cx="10975868" cy="1335791"/>
          </a:xfrm>
        </p:spPr>
        <p:txBody>
          <a:bodyPr/>
          <a:lstStyle/>
          <a:p>
            <a:r>
              <a:rPr lang="en-US">
                <a:cs typeface="Calibri Light"/>
              </a:rPr>
              <a:t>Test Plan:</a:t>
            </a:r>
            <a:r>
              <a:rPr lang="en-US">
                <a:ea typeface="+mj-lt"/>
                <a:cs typeface="+mj-lt"/>
              </a:rPr>
              <a:t> Integration Testing &amp; System Testing</a:t>
            </a:r>
          </a:p>
        </p:txBody>
      </p:sp>
      <p:sp>
        <p:nvSpPr>
          <p:cNvPr id="3" name="Content Placeholder 2">
            <a:extLst>
              <a:ext uri="{FF2B5EF4-FFF2-40B4-BE49-F238E27FC236}">
                <a16:creationId xmlns:a16="http://schemas.microsoft.com/office/drawing/2014/main" id="{738598EF-3382-8675-0818-642AC6D25714}"/>
              </a:ext>
            </a:extLst>
          </p:cNvPr>
          <p:cNvSpPr>
            <a:spLocks noGrp="1"/>
          </p:cNvSpPr>
          <p:nvPr>
            <p:ph idx="1"/>
          </p:nvPr>
        </p:nvSpPr>
        <p:spPr>
          <a:xfrm>
            <a:off x="838200" y="1605212"/>
            <a:ext cx="10515600" cy="5081850"/>
          </a:xfrm>
        </p:spPr>
        <p:txBody>
          <a:bodyPr vert="horz" lIns="91440" tIns="45720" rIns="91440" bIns="45720" rtlCol="0" anchor="t">
            <a:normAutofit fontScale="92500" lnSpcReduction="10000"/>
          </a:bodyPr>
          <a:lstStyle/>
          <a:p>
            <a:pPr marL="457200" indent="-457200"/>
            <a:r>
              <a:rPr lang="en-US">
                <a:ea typeface="+mn-lt"/>
                <a:cs typeface="+mn-lt"/>
              </a:rPr>
              <a:t>Instruction Insertion Unit / Attack Unit Integration</a:t>
            </a:r>
            <a:endParaRPr lang="en-US">
              <a:cs typeface="Calibri" panose="020F0502020204030204"/>
            </a:endParaRPr>
          </a:p>
          <a:p>
            <a:pPr lvl="1"/>
            <a:r>
              <a:rPr lang="en-US">
                <a:ea typeface="+mn-lt"/>
                <a:cs typeface="+mn-lt"/>
              </a:rPr>
              <a:t>A Python script will provide the IIU with various attack codes</a:t>
            </a:r>
          </a:p>
          <a:p>
            <a:pPr lvl="2"/>
            <a:r>
              <a:rPr lang="en-US">
                <a:ea typeface="+mn-lt"/>
                <a:cs typeface="+mn-lt"/>
              </a:rPr>
              <a:t>The attack runs the appropriate number of times without any errors</a:t>
            </a:r>
            <a:endParaRPr lang="en-US">
              <a:cs typeface="Calibri"/>
            </a:endParaRPr>
          </a:p>
          <a:p>
            <a:pPr lvl="2"/>
            <a:r>
              <a:rPr lang="en-US">
                <a:ea typeface="+mn-lt"/>
                <a:cs typeface="+mn-lt"/>
              </a:rPr>
              <a:t>The correct statistics are outputted  </a:t>
            </a:r>
          </a:p>
          <a:p>
            <a:pPr lvl="2"/>
            <a:r>
              <a:rPr lang="en-US">
                <a:ea typeface="+mn-lt"/>
                <a:cs typeface="+mn-lt"/>
              </a:rPr>
              <a:t>The attack speed is not significantly slowed down </a:t>
            </a:r>
          </a:p>
          <a:p>
            <a:r>
              <a:rPr lang="en-US">
                <a:ea typeface="+mn-lt"/>
                <a:cs typeface="+mn-lt"/>
              </a:rPr>
              <a:t>  UI / Internal Logic Integration</a:t>
            </a:r>
          </a:p>
          <a:p>
            <a:pPr lvl="1"/>
            <a:r>
              <a:rPr lang="en-US">
                <a:ea typeface="+mn-lt"/>
                <a:cs typeface="+mn-lt"/>
              </a:rPr>
              <a:t>A Python script, but manual effort will be involved (navigating the UI)</a:t>
            </a:r>
          </a:p>
          <a:p>
            <a:pPr lvl="1"/>
            <a:r>
              <a:rPr lang="en-US">
                <a:ea typeface="+mn-lt"/>
                <a:cs typeface="+mn-lt"/>
              </a:rPr>
              <a:t>We expect to see the following: </a:t>
            </a:r>
            <a:endParaRPr lang="en-US"/>
          </a:p>
          <a:p>
            <a:pPr lvl="2"/>
            <a:r>
              <a:rPr lang="en-US">
                <a:ea typeface="+mn-lt"/>
                <a:cs typeface="+mn-lt"/>
              </a:rPr>
              <a:t>Importing source files works as expected </a:t>
            </a:r>
          </a:p>
          <a:p>
            <a:pPr lvl="2"/>
            <a:r>
              <a:rPr lang="en-US">
                <a:ea typeface="+mn-lt"/>
                <a:cs typeface="+mn-lt"/>
              </a:rPr>
              <a:t>Selecting a detection model successfully loads the internal machine-learning model and data sets </a:t>
            </a:r>
          </a:p>
          <a:p>
            <a:pPr lvl="2"/>
            <a:r>
              <a:rPr lang="en-US">
                <a:ea typeface="+mn-lt"/>
                <a:cs typeface="+mn-lt"/>
              </a:rPr>
              <a:t>Attacks successfully run with the selected type </a:t>
            </a:r>
          </a:p>
          <a:p>
            <a:pPr lvl="2"/>
            <a:r>
              <a:rPr lang="en-US">
                <a:ea typeface="+mn-lt"/>
                <a:cs typeface="+mn-lt"/>
              </a:rPr>
              <a:t>GUI Requirements</a:t>
            </a:r>
          </a:p>
          <a:p>
            <a:pPr indent="-457200"/>
            <a:r>
              <a:rPr lang="en-US">
                <a:ea typeface="+mn-lt"/>
                <a:cs typeface="+mn-lt"/>
              </a:rPr>
              <a:t>System Testing (similar to the UI / internal logic integration testing)</a:t>
            </a:r>
            <a:endParaRPr lang="en-US">
              <a:cs typeface="Calibri"/>
            </a:endParaRPr>
          </a:p>
          <a:p>
            <a:pPr lvl="1"/>
            <a:r>
              <a:rPr lang="en-US">
                <a:ea typeface="+mn-lt"/>
                <a:cs typeface="+mn-lt"/>
              </a:rPr>
              <a:t>Also, check to see if our tool has met the Evasive Attack Requirements.</a:t>
            </a:r>
          </a:p>
          <a:p>
            <a:pPr lvl="1"/>
            <a:endParaRPr lang="en-US">
              <a:ea typeface="+mn-lt"/>
              <a:cs typeface="+mn-lt"/>
            </a:endParaRPr>
          </a:p>
          <a:p>
            <a:pPr indent="-457200"/>
            <a:endParaRPr lang="en-US">
              <a:cs typeface="Calibri"/>
            </a:endParaRPr>
          </a:p>
          <a:p>
            <a:pPr lvl="1"/>
            <a:endParaRPr lang="en-US">
              <a:cs typeface="Calibri"/>
            </a:endParaRPr>
          </a:p>
          <a:p>
            <a:pPr indent="-457200"/>
            <a:endParaRPr lang="en-US">
              <a:cs typeface="Calibri"/>
            </a:endParaRPr>
          </a:p>
          <a:p>
            <a:endParaRPr lang="en-US">
              <a:cs typeface="Calibri"/>
            </a:endParaRPr>
          </a:p>
        </p:txBody>
      </p:sp>
    </p:spTree>
    <p:extLst>
      <p:ext uri="{BB962C8B-B14F-4D97-AF65-F5344CB8AC3E}">
        <p14:creationId xmlns:p14="http://schemas.microsoft.com/office/powerpoint/2010/main" val="322667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907F-7DF9-8DA6-818C-58EEAC138883}"/>
              </a:ext>
            </a:extLst>
          </p:cNvPr>
          <p:cNvSpPr>
            <a:spLocks noGrp="1"/>
          </p:cNvSpPr>
          <p:nvPr>
            <p:ph type="title"/>
          </p:nvPr>
        </p:nvSpPr>
        <p:spPr/>
        <p:txBody>
          <a:bodyPr/>
          <a:lstStyle/>
          <a:p>
            <a:r>
              <a:rPr lang="en-US">
                <a:cs typeface="Calibri Light"/>
              </a:rPr>
              <a:t>Test Plan:</a:t>
            </a:r>
            <a:r>
              <a:rPr lang="en-US">
                <a:ea typeface="+mj-lt"/>
                <a:cs typeface="+mj-lt"/>
              </a:rPr>
              <a:t> Acceptance Testing &amp; Summary </a:t>
            </a:r>
          </a:p>
        </p:txBody>
      </p:sp>
      <p:sp>
        <p:nvSpPr>
          <p:cNvPr id="3" name="Content Placeholder 2">
            <a:extLst>
              <a:ext uri="{FF2B5EF4-FFF2-40B4-BE49-F238E27FC236}">
                <a16:creationId xmlns:a16="http://schemas.microsoft.com/office/drawing/2014/main" id="{948C588E-4CCB-BBCD-C19C-D20183B0A0F1}"/>
              </a:ext>
            </a:extLst>
          </p:cNvPr>
          <p:cNvSpPr>
            <a:spLocks noGrp="1"/>
          </p:cNvSpPr>
          <p:nvPr>
            <p:ph idx="1"/>
          </p:nvPr>
        </p:nvSpPr>
        <p:spPr/>
        <p:txBody>
          <a:bodyPr vert="horz" lIns="91440" tIns="45720" rIns="91440" bIns="45720" rtlCol="0" anchor="t">
            <a:normAutofit/>
          </a:bodyPr>
          <a:lstStyle/>
          <a:p>
            <a:r>
              <a:rPr lang="en-US">
                <a:ea typeface="+mn-lt"/>
                <a:cs typeface="+mn-lt"/>
              </a:rPr>
              <a:t>User Acceptance Testing (UAT)</a:t>
            </a:r>
          </a:p>
          <a:p>
            <a:pPr lvl="1"/>
            <a:r>
              <a:rPr lang="en-US">
                <a:ea typeface="+mn-lt"/>
                <a:cs typeface="+mn-lt"/>
              </a:rPr>
              <a:t>Our clients will test the detection tool </a:t>
            </a:r>
          </a:p>
          <a:p>
            <a:pPr lvl="1"/>
            <a:r>
              <a:rPr lang="en-US">
                <a:ea typeface="+mn-lt"/>
                <a:cs typeface="+mn-lt"/>
              </a:rPr>
              <a:t>Test procedure: </a:t>
            </a:r>
          </a:p>
          <a:p>
            <a:pPr lvl="2"/>
            <a:r>
              <a:rPr lang="en-US">
                <a:ea typeface="+mn-lt"/>
                <a:cs typeface="+mn-lt"/>
              </a:rPr>
              <a:t>Download the tool on their devices. </a:t>
            </a:r>
          </a:p>
          <a:p>
            <a:pPr lvl="2"/>
            <a:r>
              <a:rPr lang="en-US">
                <a:ea typeface="+mn-lt"/>
                <a:cs typeface="+mn-lt"/>
              </a:rPr>
              <a:t>Upload different sources files to run the tool. </a:t>
            </a:r>
          </a:p>
          <a:p>
            <a:pPr lvl="2"/>
            <a:r>
              <a:rPr lang="en-US">
                <a:ea typeface="+mn-lt"/>
                <a:cs typeface="+mn-lt"/>
              </a:rPr>
              <a:t>Use different attack types to run. </a:t>
            </a:r>
          </a:p>
          <a:p>
            <a:pPr lvl="2"/>
            <a:r>
              <a:rPr lang="en-US">
                <a:ea typeface="+mn-lt"/>
                <a:cs typeface="+mn-lt"/>
              </a:rPr>
              <a:t>Evaluate the correctness of the tool.</a:t>
            </a:r>
          </a:p>
          <a:p>
            <a:r>
              <a:rPr lang="en-US">
                <a:cs typeface="Calibri"/>
              </a:rPr>
              <a:t>Summary </a:t>
            </a:r>
          </a:p>
        </p:txBody>
      </p:sp>
      <p:pic>
        <p:nvPicPr>
          <p:cNvPr id="4" name="Picture 4">
            <a:extLst>
              <a:ext uri="{FF2B5EF4-FFF2-40B4-BE49-F238E27FC236}">
                <a16:creationId xmlns:a16="http://schemas.microsoft.com/office/drawing/2014/main" id="{AEC017C6-D958-F723-9B20-427C1FC24288}"/>
              </a:ext>
            </a:extLst>
          </p:cNvPr>
          <p:cNvPicPr>
            <a:picLocks noChangeAspect="1"/>
          </p:cNvPicPr>
          <p:nvPr/>
        </p:nvPicPr>
        <p:blipFill>
          <a:blip r:embed="rId2"/>
          <a:stretch>
            <a:fillRect/>
          </a:stretch>
        </p:blipFill>
        <p:spPr>
          <a:xfrm>
            <a:off x="838830" y="4920707"/>
            <a:ext cx="11148909" cy="1669101"/>
          </a:xfrm>
          <a:prstGeom prst="rect">
            <a:avLst/>
          </a:prstGeom>
        </p:spPr>
      </p:pic>
    </p:spTree>
    <p:extLst>
      <p:ext uri="{BB962C8B-B14F-4D97-AF65-F5344CB8AC3E}">
        <p14:creationId xmlns:p14="http://schemas.microsoft.com/office/powerpoint/2010/main" val="195168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89C1-67CD-B110-ECA6-07FDB3E13794}"/>
              </a:ext>
            </a:extLst>
          </p:cNvPr>
          <p:cNvSpPr>
            <a:spLocks noGrp="1"/>
          </p:cNvSpPr>
          <p:nvPr>
            <p:ph type="title"/>
          </p:nvPr>
        </p:nvSpPr>
        <p:spPr/>
        <p:txBody>
          <a:bodyPr/>
          <a:lstStyle/>
          <a:p>
            <a:r>
              <a:rPr lang="en-US">
                <a:cs typeface="Calibri Light"/>
              </a:rPr>
              <a:t>Current Process: Graphical User Interface </a:t>
            </a:r>
            <a:endParaRPr lang="en-US"/>
          </a:p>
        </p:txBody>
      </p:sp>
      <p:pic>
        <p:nvPicPr>
          <p:cNvPr id="4" name="Picture 4" descr="A screenshot of a computer&#10;&#10;Description automatically generated with medium confidence">
            <a:extLst>
              <a:ext uri="{FF2B5EF4-FFF2-40B4-BE49-F238E27FC236}">
                <a16:creationId xmlns:a16="http://schemas.microsoft.com/office/drawing/2014/main" id="{7F484315-714E-2A3E-D0B8-809535690498}"/>
              </a:ext>
            </a:extLst>
          </p:cNvPr>
          <p:cNvPicPr>
            <a:picLocks noChangeAspect="1"/>
          </p:cNvPicPr>
          <p:nvPr/>
        </p:nvPicPr>
        <p:blipFill>
          <a:blip r:embed="rId2"/>
          <a:stretch>
            <a:fillRect/>
          </a:stretch>
        </p:blipFill>
        <p:spPr>
          <a:xfrm>
            <a:off x="840258" y="1465087"/>
            <a:ext cx="6131790" cy="4435827"/>
          </a:xfrm>
          <a:prstGeom prst="rect">
            <a:avLst/>
          </a:prstGeom>
        </p:spPr>
      </p:pic>
      <p:sp>
        <p:nvSpPr>
          <p:cNvPr id="7" name="TextBox 6">
            <a:extLst>
              <a:ext uri="{FF2B5EF4-FFF2-40B4-BE49-F238E27FC236}">
                <a16:creationId xmlns:a16="http://schemas.microsoft.com/office/drawing/2014/main" id="{40791D00-3BBE-34E2-2E22-05BDA6663630}"/>
              </a:ext>
            </a:extLst>
          </p:cNvPr>
          <p:cNvSpPr txBox="1"/>
          <p:nvPr/>
        </p:nvSpPr>
        <p:spPr>
          <a:xfrm>
            <a:off x="3046540" y="5946466"/>
            <a:ext cx="23606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GUI Prototype</a:t>
            </a:r>
            <a:endParaRPr lang="en-US" err="1"/>
          </a:p>
        </p:txBody>
      </p:sp>
      <p:sp>
        <p:nvSpPr>
          <p:cNvPr id="5" name="TextBox 4">
            <a:extLst>
              <a:ext uri="{FF2B5EF4-FFF2-40B4-BE49-F238E27FC236}">
                <a16:creationId xmlns:a16="http://schemas.microsoft.com/office/drawing/2014/main" id="{8146DAE4-6630-2C41-65E7-96FC0CEA0F47}"/>
              </a:ext>
            </a:extLst>
          </p:cNvPr>
          <p:cNvSpPr txBox="1"/>
          <p:nvPr/>
        </p:nvSpPr>
        <p:spPr>
          <a:xfrm>
            <a:off x="7267153" y="1467650"/>
            <a:ext cx="39947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Currently still in development.</a:t>
            </a:r>
          </a:p>
          <a:p>
            <a:pPr marL="285750" indent="-285750">
              <a:buFont typeface="Arial"/>
              <a:buChar char="•"/>
            </a:pPr>
            <a:r>
              <a:rPr lang="en-US">
                <a:cs typeface="Calibri"/>
              </a:rPr>
              <a:t>Developed using Python and PyQT6 library</a:t>
            </a:r>
            <a:endParaRPr lang="en-US"/>
          </a:p>
          <a:p>
            <a:pPr marL="285750" indent="-285750">
              <a:buFont typeface="Arial"/>
              <a:buChar char="•"/>
            </a:pPr>
            <a:r>
              <a:rPr lang="en-US">
                <a:cs typeface="Calibri"/>
              </a:rPr>
              <a:t>Not finalized</a:t>
            </a:r>
          </a:p>
          <a:p>
            <a:pPr marL="742950" lvl="1" indent="-285750">
              <a:buFont typeface="Arial"/>
              <a:buChar char="•"/>
            </a:pPr>
            <a:r>
              <a:rPr lang="en-US">
                <a:cs typeface="Calibri"/>
              </a:rPr>
              <a:t>Needs some visual Improvements, testing for user experience</a:t>
            </a:r>
          </a:p>
        </p:txBody>
      </p:sp>
    </p:spTree>
    <p:extLst>
      <p:ext uri="{BB962C8B-B14F-4D97-AF65-F5344CB8AC3E}">
        <p14:creationId xmlns:p14="http://schemas.microsoft.com/office/powerpoint/2010/main" val="417827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EAFD-7D30-6602-14A9-BA2D6BBCD433}"/>
              </a:ext>
            </a:extLst>
          </p:cNvPr>
          <p:cNvSpPr>
            <a:spLocks noGrp="1"/>
          </p:cNvSpPr>
          <p:nvPr>
            <p:ph type="title"/>
          </p:nvPr>
        </p:nvSpPr>
        <p:spPr/>
        <p:txBody>
          <a:bodyPr/>
          <a:lstStyle/>
          <a:p>
            <a:r>
              <a:rPr lang="en-US">
                <a:cs typeface="Calibri Light"/>
              </a:rPr>
              <a:t>Current Process: Instruction Insertion Analysis</a:t>
            </a:r>
            <a:endParaRPr lang="en-US"/>
          </a:p>
        </p:txBody>
      </p:sp>
      <p:pic>
        <p:nvPicPr>
          <p:cNvPr id="16" name="Picture 16" descr="Chart&#10;&#10;Description automatically generated">
            <a:extLst>
              <a:ext uri="{FF2B5EF4-FFF2-40B4-BE49-F238E27FC236}">
                <a16:creationId xmlns:a16="http://schemas.microsoft.com/office/drawing/2014/main" id="{EB9C23C4-1FF9-3ADE-DFDC-BA9F052839DA}"/>
              </a:ext>
            </a:extLst>
          </p:cNvPr>
          <p:cNvPicPr>
            <a:picLocks noChangeAspect="1"/>
          </p:cNvPicPr>
          <p:nvPr/>
        </p:nvPicPr>
        <p:blipFill>
          <a:blip r:embed="rId2"/>
          <a:stretch>
            <a:fillRect/>
          </a:stretch>
        </p:blipFill>
        <p:spPr>
          <a:xfrm>
            <a:off x="950260" y="1691077"/>
            <a:ext cx="6490447" cy="1835309"/>
          </a:xfrm>
          <a:prstGeom prst="rect">
            <a:avLst/>
          </a:prstGeom>
        </p:spPr>
      </p:pic>
      <p:pic>
        <p:nvPicPr>
          <p:cNvPr id="17" name="Picture 17" descr="Chart&#10;&#10;Description automatically generated">
            <a:extLst>
              <a:ext uri="{FF2B5EF4-FFF2-40B4-BE49-F238E27FC236}">
                <a16:creationId xmlns:a16="http://schemas.microsoft.com/office/drawing/2014/main" id="{34032BEB-5DF3-5A98-C0C5-6D946E0A73E5}"/>
              </a:ext>
            </a:extLst>
          </p:cNvPr>
          <p:cNvPicPr>
            <a:picLocks noChangeAspect="1"/>
          </p:cNvPicPr>
          <p:nvPr/>
        </p:nvPicPr>
        <p:blipFill>
          <a:blip r:embed="rId3"/>
          <a:stretch>
            <a:fillRect/>
          </a:stretch>
        </p:blipFill>
        <p:spPr>
          <a:xfrm>
            <a:off x="950259" y="4320990"/>
            <a:ext cx="6490447" cy="1828799"/>
          </a:xfrm>
          <a:prstGeom prst="rect">
            <a:avLst/>
          </a:prstGeom>
        </p:spPr>
      </p:pic>
      <p:sp>
        <p:nvSpPr>
          <p:cNvPr id="19" name="TextBox 18">
            <a:extLst>
              <a:ext uri="{FF2B5EF4-FFF2-40B4-BE49-F238E27FC236}">
                <a16:creationId xmlns:a16="http://schemas.microsoft.com/office/drawing/2014/main" id="{568D3BFA-6B80-1D0C-5988-03435CDE13B0}"/>
              </a:ext>
            </a:extLst>
          </p:cNvPr>
          <p:cNvSpPr txBox="1"/>
          <p:nvPr/>
        </p:nvSpPr>
        <p:spPr>
          <a:xfrm>
            <a:off x="7673788" y="1622611"/>
            <a:ext cx="412376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When reading the power data measurements, the power usage is continuously increasing. </a:t>
            </a:r>
            <a:endParaRPr lang="en-US"/>
          </a:p>
          <a:p>
            <a:endParaRPr lang="en-US">
              <a:cs typeface="Calibri"/>
            </a:endParaRPr>
          </a:p>
          <a:p>
            <a:r>
              <a:rPr lang="en-US">
                <a:cs typeface="Calibri"/>
              </a:rPr>
              <a:t>To get an accurate measurement, we have to take the difference between every two data points. Plotted against time, this results in a graph like the above.</a:t>
            </a:r>
          </a:p>
          <a:p>
            <a:endParaRPr lang="en-US">
              <a:cs typeface="Calibri"/>
            </a:endParaRPr>
          </a:p>
          <a:p>
            <a:r>
              <a:rPr lang="en-US">
                <a:cs typeface="Calibri"/>
              </a:rPr>
              <a:t>After smoothing out the data, we get something like below. </a:t>
            </a:r>
          </a:p>
          <a:p>
            <a:endParaRPr lang="en-US">
              <a:cs typeface="Calibri"/>
            </a:endParaRPr>
          </a:p>
          <a:p>
            <a:r>
              <a:rPr lang="en-US">
                <a:cs typeface="Calibri"/>
              </a:rPr>
              <a:t>This graph shows the power usage over time as we run a </a:t>
            </a:r>
            <a:r>
              <a:rPr lang="en-US" err="1">
                <a:cs typeface="Calibri"/>
              </a:rPr>
              <a:t>Spectre</a:t>
            </a:r>
            <a:r>
              <a:rPr lang="en-US">
                <a:cs typeface="Calibri"/>
              </a:rPr>
              <a:t> attack. The dips in power indicate when the </a:t>
            </a:r>
            <a:r>
              <a:rPr lang="en-US" err="1">
                <a:cs typeface="Calibri"/>
              </a:rPr>
              <a:t>Spectre</a:t>
            </a:r>
            <a:r>
              <a:rPr lang="en-US">
                <a:cs typeface="Calibri"/>
              </a:rPr>
              <a:t> attack is running.</a:t>
            </a:r>
          </a:p>
        </p:txBody>
      </p:sp>
    </p:spTree>
    <p:extLst>
      <p:ext uri="{BB962C8B-B14F-4D97-AF65-F5344CB8AC3E}">
        <p14:creationId xmlns:p14="http://schemas.microsoft.com/office/powerpoint/2010/main" val="167253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7F6F-FF65-423C-3FD2-7C4962790B42}"/>
              </a:ext>
            </a:extLst>
          </p:cNvPr>
          <p:cNvSpPr>
            <a:spLocks noGrp="1"/>
          </p:cNvSpPr>
          <p:nvPr>
            <p:ph type="title"/>
          </p:nvPr>
        </p:nvSpPr>
        <p:spPr>
          <a:xfrm>
            <a:off x="838200" y="365125"/>
            <a:ext cx="10605247" cy="1352457"/>
          </a:xfrm>
        </p:spPr>
        <p:txBody>
          <a:bodyPr/>
          <a:lstStyle/>
          <a:p>
            <a:r>
              <a:rPr lang="en-US">
                <a:cs typeface="Calibri Light"/>
              </a:rPr>
              <a:t>Current Process: Instruction Insertion Analysis </a:t>
            </a:r>
            <a:endParaRPr lang="en-US"/>
          </a:p>
        </p:txBody>
      </p:sp>
      <p:pic>
        <p:nvPicPr>
          <p:cNvPr id="6" name="Picture 6" descr="Text&#10;&#10;Description automatically generated">
            <a:extLst>
              <a:ext uri="{FF2B5EF4-FFF2-40B4-BE49-F238E27FC236}">
                <a16:creationId xmlns:a16="http://schemas.microsoft.com/office/drawing/2014/main" id="{5703ED05-32FD-FA99-ADC0-5352972E418A}"/>
              </a:ext>
            </a:extLst>
          </p:cNvPr>
          <p:cNvPicPr>
            <a:picLocks noChangeAspect="1"/>
          </p:cNvPicPr>
          <p:nvPr/>
        </p:nvPicPr>
        <p:blipFill>
          <a:blip r:embed="rId2"/>
          <a:stretch>
            <a:fillRect/>
          </a:stretch>
        </p:blipFill>
        <p:spPr>
          <a:xfrm>
            <a:off x="869577" y="5143892"/>
            <a:ext cx="10354235" cy="1052573"/>
          </a:xfrm>
          <a:prstGeom prst="rect">
            <a:avLst/>
          </a:prstGeom>
        </p:spPr>
      </p:pic>
      <p:pic>
        <p:nvPicPr>
          <p:cNvPr id="7" name="Picture 7" descr="Text&#10;&#10;Description automatically generated">
            <a:extLst>
              <a:ext uri="{FF2B5EF4-FFF2-40B4-BE49-F238E27FC236}">
                <a16:creationId xmlns:a16="http://schemas.microsoft.com/office/drawing/2014/main" id="{60EAA7DF-5E5C-BDA6-CE1C-31B1E4F8CDF9}"/>
              </a:ext>
            </a:extLst>
          </p:cNvPr>
          <p:cNvPicPr>
            <a:picLocks noChangeAspect="1"/>
          </p:cNvPicPr>
          <p:nvPr/>
        </p:nvPicPr>
        <p:blipFill>
          <a:blip r:embed="rId3"/>
          <a:stretch>
            <a:fillRect/>
          </a:stretch>
        </p:blipFill>
        <p:spPr>
          <a:xfrm>
            <a:off x="869577" y="2090390"/>
            <a:ext cx="7351058" cy="2184159"/>
          </a:xfrm>
          <a:prstGeom prst="rect">
            <a:avLst/>
          </a:prstGeom>
        </p:spPr>
      </p:pic>
      <p:sp>
        <p:nvSpPr>
          <p:cNvPr id="9" name="Rectangle 8">
            <a:extLst>
              <a:ext uri="{FF2B5EF4-FFF2-40B4-BE49-F238E27FC236}">
                <a16:creationId xmlns:a16="http://schemas.microsoft.com/office/drawing/2014/main" id="{9DDDE339-35A7-4576-0F1E-6278A226E8E8}"/>
              </a:ext>
            </a:extLst>
          </p:cNvPr>
          <p:cNvSpPr/>
          <p:nvPr/>
        </p:nvSpPr>
        <p:spPr>
          <a:xfrm>
            <a:off x="1434353" y="2474258"/>
            <a:ext cx="6589058" cy="17660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1C73F6-B84D-CD97-324D-8F47ADF92A74}"/>
              </a:ext>
            </a:extLst>
          </p:cNvPr>
          <p:cNvSpPr/>
          <p:nvPr/>
        </p:nvSpPr>
        <p:spPr>
          <a:xfrm>
            <a:off x="1775011" y="5665694"/>
            <a:ext cx="9386047" cy="52891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16010EF-78A5-CB97-3EBE-F3319E6752A1}"/>
              </a:ext>
            </a:extLst>
          </p:cNvPr>
          <p:cNvSpPr txBox="1"/>
          <p:nvPr/>
        </p:nvSpPr>
        <p:spPr>
          <a:xfrm>
            <a:off x="8453718" y="1801905"/>
            <a:ext cx="297628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These images show how we insert x86 instructions into the source code to hopefully modify the power that the code takes. </a:t>
            </a:r>
          </a:p>
          <a:p>
            <a:r>
              <a:rPr lang="en-US">
                <a:cs typeface="Calibri"/>
              </a:rPr>
              <a:t>The hope is that these instructions take more power and will make it harder for the ML model to detect that it is an attack.</a:t>
            </a:r>
          </a:p>
        </p:txBody>
      </p:sp>
    </p:spTree>
    <p:extLst>
      <p:ext uri="{BB962C8B-B14F-4D97-AF65-F5344CB8AC3E}">
        <p14:creationId xmlns:p14="http://schemas.microsoft.com/office/powerpoint/2010/main" val="3846057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0A32-A92E-F4B5-01A7-1F61691E8A59}"/>
              </a:ext>
            </a:extLst>
          </p:cNvPr>
          <p:cNvSpPr>
            <a:spLocks noGrp="1"/>
          </p:cNvSpPr>
          <p:nvPr>
            <p:ph type="title"/>
          </p:nvPr>
        </p:nvSpPr>
        <p:spPr/>
        <p:txBody>
          <a:bodyPr/>
          <a:lstStyle/>
          <a:p>
            <a:br>
              <a:rPr lang="en-US">
                <a:ea typeface="+mj-lt"/>
                <a:cs typeface="+mj-lt"/>
              </a:rPr>
            </a:br>
            <a:r>
              <a:rPr lang="en-US">
                <a:ea typeface="+mj-lt"/>
                <a:cs typeface="+mj-lt"/>
              </a:rPr>
              <a:t>Current Process: Instruction Insertion Analysis</a:t>
            </a:r>
          </a:p>
          <a:p>
            <a:endParaRPr lang="en-US">
              <a:cs typeface="Calibri Light"/>
            </a:endParaRPr>
          </a:p>
        </p:txBody>
      </p:sp>
      <p:pic>
        <p:nvPicPr>
          <p:cNvPr id="4" name="Picture 4" descr="Chart, histogram&#10;&#10;Description automatically generated">
            <a:extLst>
              <a:ext uri="{FF2B5EF4-FFF2-40B4-BE49-F238E27FC236}">
                <a16:creationId xmlns:a16="http://schemas.microsoft.com/office/drawing/2014/main" id="{AAD7D0D4-9ED6-EE50-E98F-8741504E18BE}"/>
              </a:ext>
            </a:extLst>
          </p:cNvPr>
          <p:cNvPicPr>
            <a:picLocks noChangeAspect="1"/>
          </p:cNvPicPr>
          <p:nvPr/>
        </p:nvPicPr>
        <p:blipFill>
          <a:blip r:embed="rId2"/>
          <a:stretch>
            <a:fillRect/>
          </a:stretch>
        </p:blipFill>
        <p:spPr>
          <a:xfrm>
            <a:off x="914401" y="1688634"/>
            <a:ext cx="5970493" cy="2109134"/>
          </a:xfrm>
          <a:prstGeom prst="rect">
            <a:avLst/>
          </a:prstGeom>
        </p:spPr>
      </p:pic>
      <p:pic>
        <p:nvPicPr>
          <p:cNvPr id="5" name="Picture 5" descr="Chart&#10;&#10;Description automatically generated">
            <a:extLst>
              <a:ext uri="{FF2B5EF4-FFF2-40B4-BE49-F238E27FC236}">
                <a16:creationId xmlns:a16="http://schemas.microsoft.com/office/drawing/2014/main" id="{CF598C2A-B028-49F0-D798-D896FC65720D}"/>
              </a:ext>
            </a:extLst>
          </p:cNvPr>
          <p:cNvPicPr>
            <a:picLocks noChangeAspect="1"/>
          </p:cNvPicPr>
          <p:nvPr/>
        </p:nvPicPr>
        <p:blipFill>
          <a:blip r:embed="rId3"/>
          <a:stretch>
            <a:fillRect/>
          </a:stretch>
        </p:blipFill>
        <p:spPr>
          <a:xfrm>
            <a:off x="914400" y="4253163"/>
            <a:ext cx="5970494" cy="2072027"/>
          </a:xfrm>
          <a:prstGeom prst="rect">
            <a:avLst/>
          </a:prstGeom>
        </p:spPr>
      </p:pic>
      <p:sp>
        <p:nvSpPr>
          <p:cNvPr id="6" name="TextBox 5">
            <a:extLst>
              <a:ext uri="{FF2B5EF4-FFF2-40B4-BE49-F238E27FC236}">
                <a16:creationId xmlns:a16="http://schemas.microsoft.com/office/drawing/2014/main" id="{E6517CF1-4237-D0AB-843D-9B26B868C998}"/>
              </a:ext>
            </a:extLst>
          </p:cNvPr>
          <p:cNvSpPr txBox="1"/>
          <p:nvPr/>
        </p:nvSpPr>
        <p:spPr>
          <a:xfrm>
            <a:off x="7109012" y="1694329"/>
            <a:ext cx="47602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This is an example of the original Spectre attack against a Spectre attack modified with many signed multiply operations in x86. These are inserted in various places in the code.</a:t>
            </a:r>
          </a:p>
          <a:p>
            <a:endParaRPr lang="en-US">
              <a:cs typeface="Calibri"/>
            </a:endParaRPr>
          </a:p>
          <a:p>
            <a:r>
              <a:rPr lang="en-US">
                <a:cs typeface="Calibri"/>
              </a:rPr>
              <a:t>We are in the process of analyzing these graphs and seeing if we can produce a more noticeable jump or different patterns. In this example, the only real difference is a delay between execution.</a:t>
            </a:r>
          </a:p>
        </p:txBody>
      </p:sp>
    </p:spTree>
    <p:extLst>
      <p:ext uri="{BB962C8B-B14F-4D97-AF65-F5344CB8AC3E}">
        <p14:creationId xmlns:p14="http://schemas.microsoft.com/office/powerpoint/2010/main" val="1069422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838200" y="1825625"/>
            <a:ext cx="5298142" cy="4351338"/>
          </a:xfrm>
        </p:spPr>
        <p:txBody>
          <a:bodyPr vert="horz" lIns="91440" tIns="45720" rIns="91440" bIns="45720" rtlCol="0" anchor="t">
            <a:normAutofit lnSpcReduction="10000"/>
          </a:bodyPr>
          <a:lstStyle/>
          <a:p>
            <a:pPr marL="0" indent="0">
              <a:buNone/>
            </a:pPr>
            <a:r>
              <a:rPr lang="en-US" b="1">
                <a:cs typeface="Calibri"/>
              </a:rPr>
              <a:t>What's Next?</a:t>
            </a:r>
          </a:p>
          <a:p>
            <a:pPr marL="457200" indent="-457200"/>
            <a:r>
              <a:rPr lang="en-US">
                <a:cs typeface="Calibri"/>
              </a:rPr>
              <a:t>Continued development of GUI/CLI</a:t>
            </a:r>
          </a:p>
          <a:p>
            <a:pPr marL="457200" indent="-457200"/>
            <a:r>
              <a:rPr lang="en-US">
                <a:cs typeface="Calibri"/>
              </a:rPr>
              <a:t>Continued analysis of instruction insertions</a:t>
            </a:r>
          </a:p>
          <a:p>
            <a:pPr marL="457200" indent="-457200"/>
            <a:r>
              <a:rPr lang="en-US">
                <a:cs typeface="Calibri"/>
              </a:rPr>
              <a:t>Addition of other types of attacks</a:t>
            </a:r>
          </a:p>
          <a:p>
            <a:pPr marL="457200" indent="-457200"/>
            <a:r>
              <a:rPr lang="en-US">
                <a:cs typeface="Calibri"/>
              </a:rPr>
              <a:t>Development of instruction insertion and attack logic functions</a:t>
            </a:r>
          </a:p>
        </p:txBody>
      </p:sp>
      <p:graphicFrame>
        <p:nvGraphicFramePr>
          <p:cNvPr id="6" name="Table 6">
            <a:extLst>
              <a:ext uri="{FF2B5EF4-FFF2-40B4-BE49-F238E27FC236}">
                <a16:creationId xmlns:a16="http://schemas.microsoft.com/office/drawing/2014/main" id="{76649640-B3DC-2F8E-A072-11A5F6181D83}"/>
              </a:ext>
            </a:extLst>
          </p:cNvPr>
          <p:cNvGraphicFramePr>
            <a:graphicFrameLocks noGrp="1"/>
          </p:cNvGraphicFramePr>
          <p:nvPr>
            <p:extLst>
              <p:ext uri="{D42A27DB-BD31-4B8C-83A1-F6EECF244321}">
                <p14:modId xmlns:p14="http://schemas.microsoft.com/office/powerpoint/2010/main" val="4021337166"/>
              </p:ext>
            </p:extLst>
          </p:nvPr>
        </p:nvGraphicFramePr>
        <p:xfrm>
          <a:off x="6212540" y="1999129"/>
          <a:ext cx="5550908" cy="4034832"/>
        </p:xfrm>
        <a:graphic>
          <a:graphicData uri="http://schemas.openxmlformats.org/drawingml/2006/table">
            <a:tbl>
              <a:tblPr firstRow="1" bandRow="1">
                <a:tableStyleId>{5940675A-B579-460E-94D1-54222C63F5DA}</a:tableStyleId>
              </a:tblPr>
              <a:tblGrid>
                <a:gridCol w="2775454">
                  <a:extLst>
                    <a:ext uri="{9D8B030D-6E8A-4147-A177-3AD203B41FA5}">
                      <a16:colId xmlns:a16="http://schemas.microsoft.com/office/drawing/2014/main" val="1492688406"/>
                    </a:ext>
                  </a:extLst>
                </a:gridCol>
                <a:gridCol w="2775454">
                  <a:extLst>
                    <a:ext uri="{9D8B030D-6E8A-4147-A177-3AD203B41FA5}">
                      <a16:colId xmlns:a16="http://schemas.microsoft.com/office/drawing/2014/main" val="2261055200"/>
                    </a:ext>
                  </a:extLst>
                </a:gridCol>
              </a:tblGrid>
              <a:tr h="672472">
                <a:tc>
                  <a:txBody>
                    <a:bodyPr/>
                    <a:lstStyle/>
                    <a:p>
                      <a:r>
                        <a:rPr lang="en-US"/>
                        <a:t>Kevin</a:t>
                      </a:r>
                    </a:p>
                  </a:txBody>
                  <a:tcPr/>
                </a:tc>
                <a:tc>
                  <a:txBody>
                    <a:bodyPr/>
                    <a:lstStyle/>
                    <a:p>
                      <a:r>
                        <a:rPr lang="en-US"/>
                        <a:t>Instruction insertion analysis, scripting</a:t>
                      </a:r>
                    </a:p>
                  </a:txBody>
                  <a:tcPr/>
                </a:tc>
                <a:extLst>
                  <a:ext uri="{0D108BD9-81ED-4DB2-BD59-A6C34878D82A}">
                    <a16:rowId xmlns:a16="http://schemas.microsoft.com/office/drawing/2014/main" val="4247467894"/>
                  </a:ext>
                </a:extLst>
              </a:tr>
              <a:tr h="672472">
                <a:tc>
                  <a:txBody>
                    <a:bodyPr/>
                    <a:lstStyle/>
                    <a:p>
                      <a:r>
                        <a:rPr lang="en-US"/>
                        <a:t>Liam</a:t>
                      </a:r>
                    </a:p>
                  </a:txBody>
                  <a:tcPr/>
                </a:tc>
                <a:tc>
                  <a:txBody>
                    <a:bodyPr/>
                    <a:lstStyle/>
                    <a:p>
                      <a:r>
                        <a:rPr lang="en-US"/>
                        <a:t>Instruction insertion analysis, scripting, MATLAB</a:t>
                      </a:r>
                    </a:p>
                  </a:txBody>
                  <a:tcPr/>
                </a:tc>
                <a:extLst>
                  <a:ext uri="{0D108BD9-81ED-4DB2-BD59-A6C34878D82A}">
                    <a16:rowId xmlns:a16="http://schemas.microsoft.com/office/drawing/2014/main" val="1032976711"/>
                  </a:ext>
                </a:extLst>
              </a:tr>
              <a:tr h="672472">
                <a:tc>
                  <a:txBody>
                    <a:bodyPr/>
                    <a:lstStyle/>
                    <a:p>
                      <a:r>
                        <a:rPr lang="en-US"/>
                        <a:t>Shi Yong</a:t>
                      </a:r>
                    </a:p>
                  </a:txBody>
                  <a:tcPr/>
                </a:tc>
                <a:tc>
                  <a:txBody>
                    <a:bodyPr/>
                    <a:lstStyle/>
                    <a:p>
                      <a:pPr lvl="0">
                        <a:buNone/>
                      </a:pPr>
                      <a:r>
                        <a:rPr lang="en-US" sz="1800" b="0" i="0" u="none" strike="noStrike" noProof="0">
                          <a:latin typeface="Calibri"/>
                        </a:rPr>
                        <a:t>Instruction insertion analysis</a:t>
                      </a:r>
                      <a:endParaRPr lang="en-US"/>
                    </a:p>
                  </a:txBody>
                  <a:tcPr/>
                </a:tc>
                <a:extLst>
                  <a:ext uri="{0D108BD9-81ED-4DB2-BD59-A6C34878D82A}">
                    <a16:rowId xmlns:a16="http://schemas.microsoft.com/office/drawing/2014/main" val="2964322920"/>
                  </a:ext>
                </a:extLst>
              </a:tr>
              <a:tr h="672472">
                <a:tc>
                  <a:txBody>
                    <a:bodyPr/>
                    <a:lstStyle/>
                    <a:p>
                      <a:r>
                        <a:rPr lang="en-US"/>
                        <a:t>Eduardo</a:t>
                      </a:r>
                    </a:p>
                  </a:txBody>
                  <a:tcPr/>
                </a:tc>
                <a:tc>
                  <a:txBody>
                    <a:bodyPr/>
                    <a:lstStyle/>
                    <a:p>
                      <a:pPr lvl="0">
                        <a:buNone/>
                      </a:pPr>
                      <a:r>
                        <a:rPr lang="en-US" sz="1800" b="0" i="0" u="none" strike="noStrike" noProof="0">
                          <a:latin typeface="Calibri"/>
                        </a:rPr>
                        <a:t>Instruction insertion analysis</a:t>
                      </a:r>
                      <a:endParaRPr lang="en-US"/>
                    </a:p>
                  </a:txBody>
                  <a:tcPr/>
                </a:tc>
                <a:extLst>
                  <a:ext uri="{0D108BD9-81ED-4DB2-BD59-A6C34878D82A}">
                    <a16:rowId xmlns:a16="http://schemas.microsoft.com/office/drawing/2014/main" val="1485303944"/>
                  </a:ext>
                </a:extLst>
              </a:tr>
              <a:tr h="672472">
                <a:tc>
                  <a:txBody>
                    <a:bodyPr/>
                    <a:lstStyle/>
                    <a:p>
                      <a:r>
                        <a:rPr lang="en-US"/>
                        <a:t>Felipe</a:t>
                      </a:r>
                    </a:p>
                  </a:txBody>
                  <a:tcPr/>
                </a:tc>
                <a:tc>
                  <a:txBody>
                    <a:bodyPr/>
                    <a:lstStyle/>
                    <a:p>
                      <a:r>
                        <a:rPr lang="en-US"/>
                        <a:t>GUI development</a:t>
                      </a:r>
                    </a:p>
                  </a:txBody>
                  <a:tcPr/>
                </a:tc>
                <a:extLst>
                  <a:ext uri="{0D108BD9-81ED-4DB2-BD59-A6C34878D82A}">
                    <a16:rowId xmlns:a16="http://schemas.microsoft.com/office/drawing/2014/main" val="1344998034"/>
                  </a:ext>
                </a:extLst>
              </a:tr>
              <a:tr h="672472">
                <a:tc>
                  <a:txBody>
                    <a:bodyPr/>
                    <a:lstStyle/>
                    <a:p>
                      <a:r>
                        <a:rPr lang="en-US"/>
                        <a:t>Connor</a:t>
                      </a:r>
                    </a:p>
                  </a:txBody>
                  <a:tcPr/>
                </a:tc>
                <a:tc>
                  <a:txBody>
                    <a:bodyPr/>
                    <a:lstStyle/>
                    <a:p>
                      <a:r>
                        <a:rPr lang="en-US"/>
                        <a:t>Assisted in GUI development</a:t>
                      </a:r>
                    </a:p>
                  </a:txBody>
                  <a:tcPr/>
                </a:tc>
                <a:extLst>
                  <a:ext uri="{0D108BD9-81ED-4DB2-BD59-A6C34878D82A}">
                    <a16:rowId xmlns:a16="http://schemas.microsoft.com/office/drawing/2014/main" val="2971327734"/>
                  </a:ext>
                </a:extLst>
              </a:tr>
            </a:tbl>
          </a:graphicData>
        </a:graphic>
      </p:graphicFrame>
    </p:spTree>
    <p:extLst>
      <p:ext uri="{BB962C8B-B14F-4D97-AF65-F5344CB8AC3E}">
        <p14:creationId xmlns:p14="http://schemas.microsoft.com/office/powerpoint/2010/main" val="226395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725774" y="365125"/>
            <a:ext cx="10715468" cy="1350546"/>
          </a:xfrm>
        </p:spPr>
        <p:txBody>
          <a:bodyPr/>
          <a:lstStyle/>
          <a:p>
            <a:r>
              <a:rPr lang="en-US">
                <a:cs typeface="Calibri Light"/>
              </a:rPr>
              <a:t>Project Background – Power Signatures </a:t>
            </a:r>
          </a:p>
        </p:txBody>
      </p:sp>
      <p:sp>
        <p:nvSpPr>
          <p:cNvPr id="11" name="Content Placeholder 10">
            <a:extLst>
              <a:ext uri="{FF2B5EF4-FFF2-40B4-BE49-F238E27FC236}">
                <a16:creationId xmlns:a16="http://schemas.microsoft.com/office/drawing/2014/main" id="{0FDDE5BF-8049-7ED7-7198-0DD94EA8F9C4}"/>
              </a:ext>
            </a:extLst>
          </p:cNvPr>
          <p:cNvSpPr>
            <a:spLocks noGrp="1"/>
          </p:cNvSpPr>
          <p:nvPr>
            <p:ph idx="1"/>
          </p:nvPr>
        </p:nvSpPr>
        <p:spPr/>
        <p:txBody>
          <a:bodyPr vert="horz" lIns="91440" tIns="45720" rIns="91440" bIns="45720" rtlCol="0" anchor="t">
            <a:normAutofit/>
          </a:bodyPr>
          <a:lstStyle/>
          <a:p>
            <a:r>
              <a:rPr lang="en-US">
                <a:cs typeface="Calibri"/>
              </a:rPr>
              <a:t>Typical anti-malware solutions cannot detect or stop microarchitecture attacks ,so alternate solutions are needed.</a:t>
            </a:r>
          </a:p>
          <a:p>
            <a:r>
              <a:rPr lang="en-US">
                <a:cs typeface="Calibri"/>
              </a:rPr>
              <a:t>One proposed method is to monitor the CPU's power consumption for malicious </a:t>
            </a:r>
            <a:r>
              <a:rPr lang="en-US" i="1">
                <a:cs typeface="Calibri"/>
              </a:rPr>
              <a:t>power signatures.</a:t>
            </a:r>
          </a:p>
          <a:p>
            <a:r>
              <a:rPr lang="en-US">
                <a:cs typeface="Calibri"/>
              </a:rPr>
              <a:t>A </a:t>
            </a:r>
            <a:r>
              <a:rPr lang="en-US" i="1">
                <a:cs typeface="Calibri"/>
              </a:rPr>
              <a:t>power signature</a:t>
            </a:r>
            <a:r>
              <a:rPr lang="en-US">
                <a:cs typeface="Calibri"/>
              </a:rPr>
              <a:t> is a set of power consumption data from the CPU that uniquely identifies a program's function.</a:t>
            </a:r>
            <a:endParaRPr lang="en-US" i="1" u="sng">
              <a:cs typeface="Calibri"/>
            </a:endParaRPr>
          </a:p>
          <a:p>
            <a:endParaRPr lang="en-US">
              <a:cs typeface="Calibri"/>
            </a:endParaRPr>
          </a:p>
          <a:p>
            <a:endParaRPr lang="en-US" i="1">
              <a:cs typeface="Calibri"/>
            </a:endParaRPr>
          </a:p>
          <a:p>
            <a:endParaRPr lang="en-US">
              <a:cs typeface="Calibri"/>
            </a:endParaRPr>
          </a:p>
        </p:txBody>
      </p:sp>
      <p:pic>
        <p:nvPicPr>
          <p:cNvPr id="5" name="Picture 5">
            <a:extLst>
              <a:ext uri="{FF2B5EF4-FFF2-40B4-BE49-F238E27FC236}">
                <a16:creationId xmlns:a16="http://schemas.microsoft.com/office/drawing/2014/main" id="{5DCCF637-51F1-3426-A60B-909A46D0208F}"/>
              </a:ext>
            </a:extLst>
          </p:cNvPr>
          <p:cNvPicPr>
            <a:picLocks noChangeAspect="1"/>
          </p:cNvPicPr>
          <p:nvPr/>
        </p:nvPicPr>
        <p:blipFill>
          <a:blip r:embed="rId2"/>
          <a:stretch>
            <a:fillRect/>
          </a:stretch>
        </p:blipFill>
        <p:spPr>
          <a:xfrm>
            <a:off x="1818010" y="4624759"/>
            <a:ext cx="8542492" cy="1789366"/>
          </a:xfrm>
          <a:prstGeom prst="rect">
            <a:avLst/>
          </a:prstGeom>
        </p:spPr>
      </p:pic>
    </p:spTree>
    <p:extLst>
      <p:ext uri="{BB962C8B-B14F-4D97-AF65-F5344CB8AC3E}">
        <p14:creationId xmlns:p14="http://schemas.microsoft.com/office/powerpoint/2010/main" val="426559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725774" y="365125"/>
            <a:ext cx="10715468" cy="1350546"/>
          </a:xfrm>
        </p:spPr>
        <p:txBody>
          <a:bodyPr/>
          <a:lstStyle/>
          <a:p>
            <a:r>
              <a:rPr lang="en-US">
                <a:cs typeface="Calibri Light"/>
              </a:rPr>
              <a:t>Project Background – Detection ML Model </a:t>
            </a:r>
          </a:p>
        </p:txBody>
      </p:sp>
      <p:sp>
        <p:nvSpPr>
          <p:cNvPr id="11" name="Content Placeholder 10">
            <a:extLst>
              <a:ext uri="{FF2B5EF4-FFF2-40B4-BE49-F238E27FC236}">
                <a16:creationId xmlns:a16="http://schemas.microsoft.com/office/drawing/2014/main" id="{6E189D0B-D221-AFB3-3C35-1185BB6A2542}"/>
              </a:ext>
            </a:extLst>
          </p:cNvPr>
          <p:cNvSpPr>
            <a:spLocks noGrp="1"/>
          </p:cNvSpPr>
          <p:nvPr>
            <p:ph idx="1"/>
          </p:nvPr>
        </p:nvSpPr>
        <p:spPr/>
        <p:txBody>
          <a:bodyPr vert="horz" lIns="91440" tIns="45720" rIns="91440" bIns="45720" rtlCol="0" anchor="t">
            <a:normAutofit/>
          </a:bodyPr>
          <a:lstStyle/>
          <a:p>
            <a:r>
              <a:rPr lang="en-US">
                <a:cs typeface="Calibri"/>
              </a:rPr>
              <a:t>A </a:t>
            </a:r>
            <a:r>
              <a:rPr lang="en-US">
                <a:ea typeface="+mn-lt"/>
                <a:cs typeface="+mn-lt"/>
              </a:rPr>
              <a:t>convolutional neural network (CNN) machine learning (ML) model is used to analyze and determine if the power signature is malicious.</a:t>
            </a:r>
          </a:p>
          <a:p>
            <a:r>
              <a:rPr lang="en-US">
                <a:cs typeface="Calibri"/>
              </a:rPr>
              <a:t>The model is trained with benign and malicious power signature datasets.</a:t>
            </a:r>
          </a:p>
        </p:txBody>
      </p:sp>
      <p:pic>
        <p:nvPicPr>
          <p:cNvPr id="8" name="Picture 8" descr="A picture containing diagram&#10;&#10;Description automatically generated">
            <a:extLst>
              <a:ext uri="{FF2B5EF4-FFF2-40B4-BE49-F238E27FC236}">
                <a16:creationId xmlns:a16="http://schemas.microsoft.com/office/drawing/2014/main" id="{D5CCF92B-F6FC-286B-3D66-A62F0B46976C}"/>
              </a:ext>
            </a:extLst>
          </p:cNvPr>
          <p:cNvPicPr>
            <a:picLocks noChangeAspect="1"/>
          </p:cNvPicPr>
          <p:nvPr/>
        </p:nvPicPr>
        <p:blipFill>
          <a:blip r:embed="rId2"/>
          <a:stretch>
            <a:fillRect/>
          </a:stretch>
        </p:blipFill>
        <p:spPr>
          <a:xfrm>
            <a:off x="177383" y="3563143"/>
            <a:ext cx="7102838" cy="3254403"/>
          </a:xfrm>
          <a:prstGeom prst="rect">
            <a:avLst/>
          </a:prstGeom>
        </p:spPr>
      </p:pic>
      <p:pic>
        <p:nvPicPr>
          <p:cNvPr id="9" name="Picture 9" descr="A picture containing graphical user interface&#10;&#10;Description automatically generated">
            <a:extLst>
              <a:ext uri="{FF2B5EF4-FFF2-40B4-BE49-F238E27FC236}">
                <a16:creationId xmlns:a16="http://schemas.microsoft.com/office/drawing/2014/main" id="{17EAD92B-7409-97E4-662E-D6930B48B62E}"/>
              </a:ext>
            </a:extLst>
          </p:cNvPr>
          <p:cNvPicPr>
            <a:picLocks noChangeAspect="1"/>
          </p:cNvPicPr>
          <p:nvPr/>
        </p:nvPicPr>
        <p:blipFill>
          <a:blip r:embed="rId3"/>
          <a:stretch>
            <a:fillRect/>
          </a:stretch>
        </p:blipFill>
        <p:spPr>
          <a:xfrm>
            <a:off x="7422629" y="3901532"/>
            <a:ext cx="4479560" cy="2577623"/>
          </a:xfrm>
          <a:prstGeom prst="rect">
            <a:avLst/>
          </a:prstGeom>
        </p:spPr>
      </p:pic>
    </p:spTree>
    <p:extLst>
      <p:ext uri="{BB962C8B-B14F-4D97-AF65-F5344CB8AC3E}">
        <p14:creationId xmlns:p14="http://schemas.microsoft.com/office/powerpoint/2010/main" val="37607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725774" y="365125"/>
            <a:ext cx="10715468" cy="1350546"/>
          </a:xfrm>
        </p:spPr>
        <p:txBody>
          <a:bodyPr/>
          <a:lstStyle/>
          <a:p>
            <a:r>
              <a:rPr lang="en-US">
                <a:cs typeface="Calibri Light"/>
              </a:rPr>
              <a:t>Project Background – Adversarial Attacks</a:t>
            </a:r>
          </a:p>
        </p:txBody>
      </p:sp>
      <p:sp>
        <p:nvSpPr>
          <p:cNvPr id="23" name="Content Placeholder 22">
            <a:extLst>
              <a:ext uri="{FF2B5EF4-FFF2-40B4-BE49-F238E27FC236}">
                <a16:creationId xmlns:a16="http://schemas.microsoft.com/office/drawing/2014/main" id="{09704A16-C3C9-CAA9-C83F-0C9AFDA2C003}"/>
              </a:ext>
            </a:extLst>
          </p:cNvPr>
          <p:cNvSpPr>
            <a:spLocks noGrp="1"/>
          </p:cNvSpPr>
          <p:nvPr>
            <p:ph idx="1"/>
          </p:nvPr>
        </p:nvSpPr>
        <p:spPr/>
        <p:txBody>
          <a:bodyPr vert="horz" lIns="91440" tIns="45720" rIns="91440" bIns="45720" rtlCol="0" anchor="t">
            <a:normAutofit/>
          </a:bodyPr>
          <a:lstStyle/>
          <a:p>
            <a:r>
              <a:rPr lang="en-US">
                <a:cs typeface="Calibri"/>
              </a:rPr>
              <a:t>Both the machine learning model and test system used for recording power signatures are given to us</a:t>
            </a:r>
          </a:p>
          <a:p>
            <a:r>
              <a:rPr lang="en-US">
                <a:cs typeface="Calibri"/>
              </a:rPr>
              <a:t>We are not responsible for developing or maintaining these systems but instead tasks with testing their robustness</a:t>
            </a:r>
          </a:p>
          <a:p>
            <a:r>
              <a:rPr lang="en-US">
                <a:cs typeface="Calibri"/>
              </a:rPr>
              <a:t>A detection system's robustness can be tested with </a:t>
            </a:r>
            <a:r>
              <a:rPr lang="en-US" i="1">
                <a:cs typeface="Calibri"/>
              </a:rPr>
              <a:t>adversarial attacks </a:t>
            </a:r>
            <a:endParaRPr lang="en-US">
              <a:cs typeface="Calibri"/>
            </a:endParaRPr>
          </a:p>
          <a:p>
            <a:r>
              <a:rPr lang="en-US" i="1">
                <a:cs typeface="Calibri"/>
              </a:rPr>
              <a:t>Adversarial attacks</a:t>
            </a:r>
            <a:r>
              <a:rPr lang="en-US">
                <a:cs typeface="Calibri"/>
              </a:rPr>
              <a:t> generate artificial noise to </a:t>
            </a:r>
            <a:r>
              <a:rPr lang="en">
                <a:ea typeface="+mn-lt"/>
                <a:cs typeface="+mn-lt"/>
              </a:rPr>
              <a:t>deceive machine learning models</a:t>
            </a:r>
            <a:endParaRPr lang="en-US" i="1" err="1">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29353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725774" y="365125"/>
            <a:ext cx="10715468" cy="1350546"/>
          </a:xfrm>
        </p:spPr>
        <p:txBody>
          <a:bodyPr/>
          <a:lstStyle/>
          <a:p>
            <a:r>
              <a:rPr lang="en-US">
                <a:cs typeface="Calibri Light"/>
              </a:rPr>
              <a:t>Project Background – Adversarial Attacks</a:t>
            </a:r>
          </a:p>
        </p:txBody>
      </p:sp>
      <p:sp>
        <p:nvSpPr>
          <p:cNvPr id="23" name="Content Placeholder 22">
            <a:extLst>
              <a:ext uri="{FF2B5EF4-FFF2-40B4-BE49-F238E27FC236}">
                <a16:creationId xmlns:a16="http://schemas.microsoft.com/office/drawing/2014/main" id="{09704A16-C3C9-CAA9-C83F-0C9AFDA2C003}"/>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pic>
        <p:nvPicPr>
          <p:cNvPr id="3" name="Picture 3" descr="A picture containing text, mammal&#10;&#10;Description automatically generated">
            <a:extLst>
              <a:ext uri="{FF2B5EF4-FFF2-40B4-BE49-F238E27FC236}">
                <a16:creationId xmlns:a16="http://schemas.microsoft.com/office/drawing/2014/main" id="{55ED221B-CCF8-F51D-9985-FDC792C8BCC4}"/>
              </a:ext>
            </a:extLst>
          </p:cNvPr>
          <p:cNvPicPr>
            <a:picLocks noChangeAspect="1"/>
          </p:cNvPicPr>
          <p:nvPr/>
        </p:nvPicPr>
        <p:blipFill>
          <a:blip r:embed="rId2"/>
          <a:stretch>
            <a:fillRect/>
          </a:stretch>
        </p:blipFill>
        <p:spPr>
          <a:xfrm>
            <a:off x="523286" y="1664709"/>
            <a:ext cx="10862206" cy="4304065"/>
          </a:xfrm>
          <a:prstGeom prst="rect">
            <a:avLst/>
          </a:prstGeom>
        </p:spPr>
      </p:pic>
      <p:sp>
        <p:nvSpPr>
          <p:cNvPr id="4" name="TextBox 3">
            <a:extLst>
              <a:ext uri="{FF2B5EF4-FFF2-40B4-BE49-F238E27FC236}">
                <a16:creationId xmlns:a16="http://schemas.microsoft.com/office/drawing/2014/main" id="{05C83368-2910-C1F4-65EE-010BF39150DD}"/>
              </a:ext>
            </a:extLst>
          </p:cNvPr>
          <p:cNvSpPr txBox="1"/>
          <p:nvPr/>
        </p:nvSpPr>
        <p:spPr>
          <a:xfrm>
            <a:off x="1948831" y="5779061"/>
            <a:ext cx="87259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Jain, Anant. “Breaking Neural Networks with Adversarial Attacks.” </a:t>
            </a:r>
            <a:r>
              <a:rPr lang="en-US" i="1">
                <a:ea typeface="+mn-lt"/>
                <a:cs typeface="+mn-lt"/>
              </a:rPr>
              <a:t>Medium</a:t>
            </a:r>
            <a:r>
              <a:rPr lang="en-US">
                <a:ea typeface="+mn-lt"/>
                <a:cs typeface="+mn-lt"/>
              </a:rPr>
              <a:t>, 6 Jan. 2020, https://towardsdatascience.com/breaking-neural-networks-with-adversarial-attacks-f4290a9a45aa.</a:t>
            </a:r>
            <a:endParaRPr lang="en-US"/>
          </a:p>
        </p:txBody>
      </p:sp>
    </p:spTree>
    <p:extLst>
      <p:ext uri="{BB962C8B-B14F-4D97-AF65-F5344CB8AC3E}">
        <p14:creationId xmlns:p14="http://schemas.microsoft.com/office/powerpoint/2010/main" val="258253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27E4-336D-45B0-2704-87BED1DDE4D9}"/>
              </a:ext>
            </a:extLst>
          </p:cNvPr>
          <p:cNvSpPr>
            <a:spLocks noGrp="1"/>
          </p:cNvSpPr>
          <p:nvPr>
            <p:ph type="title"/>
          </p:nvPr>
        </p:nvSpPr>
        <p:spPr>
          <a:xfrm>
            <a:off x="725774" y="365125"/>
            <a:ext cx="10715468" cy="1350546"/>
          </a:xfrm>
        </p:spPr>
        <p:txBody>
          <a:bodyPr/>
          <a:lstStyle/>
          <a:p>
            <a:r>
              <a:rPr lang="en-US">
                <a:cs typeface="Calibri Light"/>
              </a:rPr>
              <a:t>Project Background – Adversarial Attacks</a:t>
            </a:r>
          </a:p>
        </p:txBody>
      </p:sp>
      <p:pic>
        <p:nvPicPr>
          <p:cNvPr id="5" name="Picture 5">
            <a:extLst>
              <a:ext uri="{FF2B5EF4-FFF2-40B4-BE49-F238E27FC236}">
                <a16:creationId xmlns:a16="http://schemas.microsoft.com/office/drawing/2014/main" id="{7FA31CED-9849-04D0-D5B8-A43BDCFE9641}"/>
              </a:ext>
            </a:extLst>
          </p:cNvPr>
          <p:cNvPicPr>
            <a:picLocks noChangeAspect="1"/>
          </p:cNvPicPr>
          <p:nvPr/>
        </p:nvPicPr>
        <p:blipFill>
          <a:blip r:embed="rId2"/>
          <a:stretch>
            <a:fillRect/>
          </a:stretch>
        </p:blipFill>
        <p:spPr>
          <a:xfrm>
            <a:off x="658152" y="3930804"/>
            <a:ext cx="11051022" cy="2368076"/>
          </a:xfrm>
          <a:prstGeom prst="rect">
            <a:avLst/>
          </a:prstGeom>
        </p:spPr>
      </p:pic>
      <p:sp>
        <p:nvSpPr>
          <p:cNvPr id="9" name="Content Placeholder 8">
            <a:extLst>
              <a:ext uri="{FF2B5EF4-FFF2-40B4-BE49-F238E27FC236}">
                <a16:creationId xmlns:a16="http://schemas.microsoft.com/office/drawing/2014/main" id="{A2A5265E-5B45-3200-5033-99D5CE7E1841}"/>
              </a:ext>
            </a:extLst>
          </p:cNvPr>
          <p:cNvSpPr>
            <a:spLocks noGrp="1"/>
          </p:cNvSpPr>
          <p:nvPr>
            <p:ph idx="1"/>
          </p:nvPr>
        </p:nvSpPr>
        <p:spPr/>
        <p:txBody>
          <a:bodyPr vert="horz" lIns="91440" tIns="45720" rIns="91440" bIns="45720" rtlCol="0" anchor="t">
            <a:normAutofit/>
          </a:bodyPr>
          <a:lstStyle/>
          <a:p>
            <a:r>
              <a:rPr lang="en-US">
                <a:cs typeface="Calibri"/>
              </a:rPr>
              <a:t>Like the panda example, we want to trick the ML model by inserting noise.</a:t>
            </a:r>
          </a:p>
          <a:p>
            <a:r>
              <a:rPr lang="en-US">
                <a:cs typeface="Calibri"/>
              </a:rPr>
              <a:t>The "noise," in our case, is x86 assembly instructions.</a:t>
            </a:r>
          </a:p>
          <a:p>
            <a:r>
              <a:rPr lang="en-US">
                <a:cs typeface="Calibri"/>
              </a:rPr>
              <a:t>We still want the microarchitecture attack to run efficiently.</a:t>
            </a:r>
          </a:p>
        </p:txBody>
      </p:sp>
    </p:spTree>
    <p:extLst>
      <p:ext uri="{BB962C8B-B14F-4D97-AF65-F5344CB8AC3E}">
        <p14:creationId xmlns:p14="http://schemas.microsoft.com/office/powerpoint/2010/main" val="306453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Vision</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b="1"/>
              <a:t>Goals</a:t>
            </a:r>
          </a:p>
          <a:p>
            <a:pPr lvl="1"/>
            <a:r>
              <a:rPr lang="en-US">
                <a:ea typeface="+mn-lt"/>
                <a:cs typeface="+mn-lt"/>
              </a:rPr>
              <a:t>Create a simple and user-friendly graphical user interface (GUI) that will automate the current manual process of assessing the robustness of security systems that attempt to detect microarchitecture attacks.</a:t>
            </a:r>
            <a:endParaRPr lang="en-US">
              <a:cs typeface="Calibri" panose="020F0502020204030204"/>
            </a:endParaRPr>
          </a:p>
          <a:p>
            <a:pPr lvl="1"/>
            <a:r>
              <a:rPr lang="en-US">
                <a:cs typeface="Calibri" panose="020F0502020204030204"/>
              </a:rPr>
              <a:t>Research and develop evasive</a:t>
            </a:r>
            <a:r>
              <a:rPr lang="en-US">
                <a:ea typeface="+mn-lt"/>
                <a:cs typeface="+mn-lt"/>
              </a:rPr>
              <a:t> adversary attacks by inserting artificial noise into the attack instructions to mimic benign power signatures and exploit the security system’s underlying machine-learning model. </a:t>
            </a:r>
            <a:endParaRPr lang="en-US">
              <a:cs typeface="Calibri" panose="020F0502020204030204"/>
            </a:endParaRPr>
          </a:p>
          <a:p>
            <a:pPr lvl="1"/>
            <a:endParaRPr lang="en-US"/>
          </a:p>
          <a:p>
            <a:r>
              <a:rPr lang="en-US" b="1"/>
              <a:t>Use cases</a:t>
            </a:r>
            <a:endParaRPr lang="en-US">
              <a:cs typeface="Calibri"/>
            </a:endParaRPr>
          </a:p>
          <a:p>
            <a:pPr lvl="1"/>
            <a:r>
              <a:rPr lang="en-US">
                <a:cs typeface="Calibri"/>
              </a:rPr>
              <a:t>Researchers, who focusing</a:t>
            </a:r>
            <a:r>
              <a:rPr lang="en-US">
                <a:ea typeface="+mn-lt"/>
                <a:cs typeface="+mn-lt"/>
              </a:rPr>
              <a:t> on microarchitecture attacks</a:t>
            </a:r>
          </a:p>
          <a:p>
            <a:pPr lvl="2"/>
            <a:r>
              <a:rPr lang="en-US">
                <a:ea typeface="+mn-lt"/>
                <a:cs typeface="+mn-lt"/>
              </a:rPr>
              <a:t>Use our tool to test and further research power-anomaly detection systems</a:t>
            </a:r>
            <a:endParaRPr lang="en-US">
              <a:cs typeface="Calibri"/>
            </a:endParaRPr>
          </a:p>
          <a:p>
            <a:pPr lvl="2"/>
            <a:r>
              <a:rPr lang="en-US">
                <a:cs typeface="Calibri"/>
              </a:rPr>
              <a:t>Use our research to further develop their own adversary attacks</a:t>
            </a:r>
          </a:p>
          <a:p>
            <a:pPr lvl="1"/>
            <a:r>
              <a:rPr lang="en-US">
                <a:cs typeface="Calibri"/>
              </a:rPr>
              <a:t>Implementors, </a:t>
            </a:r>
            <a:r>
              <a:rPr lang="en-US">
                <a:ea typeface="+mn-lt"/>
                <a:cs typeface="+mn-lt"/>
              </a:rPr>
              <a:t>such as Intel, AMD, Nvidia, and PaaS providers</a:t>
            </a:r>
          </a:p>
          <a:p>
            <a:pPr lvl="2"/>
            <a:r>
              <a:rPr lang="en-US">
                <a:cs typeface="Calibri"/>
              </a:rPr>
              <a:t>User our research and findings on evasive adversary attacks to further increase the security of their own </a:t>
            </a:r>
            <a:r>
              <a:rPr lang="en-US">
                <a:ea typeface="+mn-lt"/>
                <a:cs typeface="+mn-lt"/>
              </a:rPr>
              <a:t>power-anomaly detection systems</a:t>
            </a:r>
          </a:p>
          <a:p>
            <a:pPr lvl="1"/>
            <a:r>
              <a:rPr lang="en-US">
                <a:cs typeface="Calibri"/>
              </a:rPr>
              <a:t>End Users</a:t>
            </a:r>
          </a:p>
          <a:p>
            <a:pPr lvl="2"/>
            <a:r>
              <a:rPr lang="en-US">
                <a:ea typeface="+mn-lt"/>
                <a:cs typeface="+mn-lt"/>
              </a:rPr>
              <a:t>indirectly benefit by trusting their data with systems tested by our tool</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96156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Requirements</a:t>
            </a:r>
            <a:endParaRPr lang="en-US">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a:cs typeface="Calibri"/>
              </a:rPr>
              <a:t>Evasive Attack Requirements:</a:t>
            </a:r>
          </a:p>
          <a:p>
            <a:pPr lvl="1"/>
            <a:r>
              <a:rPr lang="en-US">
                <a:cs typeface="Calibri"/>
              </a:rPr>
              <a:t>The evasive attack should not surpass 5x slower data leak rate than its non-evasive counterpart</a:t>
            </a:r>
          </a:p>
          <a:p>
            <a:pPr lvl="1"/>
            <a:r>
              <a:rPr lang="en-US">
                <a:cs typeface="Calibri"/>
              </a:rPr>
              <a:t>The evasive attack's power consumption should not exceed 2x that of its non-evasive counterpart</a:t>
            </a:r>
          </a:p>
          <a:p>
            <a:pPr lvl="1"/>
            <a:r>
              <a:rPr lang="en-US">
                <a:ea typeface="+mn-lt"/>
                <a:cs typeface="+mn-lt"/>
              </a:rPr>
              <a:t>The evasive attack should be able to perform the attack successfully with the above requirements, and have the ML model report a confidence rate below 20%. </a:t>
            </a:r>
          </a:p>
          <a:p>
            <a:pPr marL="0" indent="0">
              <a:buNone/>
            </a:pPr>
            <a:endParaRPr lang="en-US">
              <a:cs typeface="Calibri"/>
            </a:endParaRPr>
          </a:p>
        </p:txBody>
      </p:sp>
    </p:spTree>
    <p:extLst>
      <p:ext uri="{BB962C8B-B14F-4D97-AF65-F5344CB8AC3E}">
        <p14:creationId xmlns:p14="http://schemas.microsoft.com/office/powerpoint/2010/main" val="2761622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Robustness of Microarchitecture Attacks/Malware Detection Tools against Adversarial Artificial Intelligence Attacks</vt:lpstr>
      <vt:lpstr>Project Background – Microarchitecture Attacks</vt:lpstr>
      <vt:lpstr>Project Background – Power Signatures </vt:lpstr>
      <vt:lpstr>Project Background – Detection ML Model </vt:lpstr>
      <vt:lpstr>Project Background – Adversarial Attacks</vt:lpstr>
      <vt:lpstr>Project Background – Adversarial Attacks</vt:lpstr>
      <vt:lpstr>Project Background – Adversarial Attacks</vt:lpstr>
      <vt:lpstr>Project Vision</vt:lpstr>
      <vt:lpstr>Functional Requirements</vt:lpstr>
      <vt:lpstr>Functional Requirements</vt:lpstr>
      <vt:lpstr>Resource Requirements</vt:lpstr>
      <vt:lpstr>Conceptual Design Diagram</vt:lpstr>
      <vt:lpstr>System Design – Component Diagram</vt:lpstr>
      <vt:lpstr>System Design – Functional Decomposition</vt:lpstr>
      <vt:lpstr>System Design – Technology Considerations</vt:lpstr>
      <vt:lpstr>System Design – IEEE Standards</vt:lpstr>
      <vt:lpstr>Risks and Mitigation</vt:lpstr>
      <vt:lpstr>Milestones/Tasks</vt:lpstr>
      <vt:lpstr>Milestone Schedule - Fall</vt:lpstr>
      <vt:lpstr>Milestone Schedule - Spring</vt:lpstr>
      <vt:lpstr>Test Plan: Unit Testing </vt:lpstr>
      <vt:lpstr>Test Plan: Interface Testing </vt:lpstr>
      <vt:lpstr>Test Plan: Integration Testing &amp; System Testing</vt:lpstr>
      <vt:lpstr>Test Plan: Acceptance Testing &amp; Summary </vt:lpstr>
      <vt:lpstr>Current Process: Graphical User Interface </vt:lpstr>
      <vt:lpstr>Current Process: Instruction Insertion Analysis</vt:lpstr>
      <vt:lpstr>Current Process: Instruction Insertion Analysis </vt:lpstr>
      <vt:lpstr> Current Process: Instruction Insertion Analysis </vt:lpstr>
      <vt:lpstr>Conclusions</vt:lpstr>
    </vt:vector>
  </TitlesOfParts>
  <Company>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Akhilesh Tyagi</dc:creator>
  <cp:revision>1</cp:revision>
  <dcterms:created xsi:type="dcterms:W3CDTF">2019-11-16T15:00:05Z</dcterms:created>
  <dcterms:modified xsi:type="dcterms:W3CDTF">2022-12-05T19:34:40Z</dcterms:modified>
</cp:coreProperties>
</file>